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1E7DE-B8C8-40E5-B3EC-940E73B24614}" v="1977" dt="2025-05-06T18:46:12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7" autoAdjust="0"/>
    <p:restoredTop sz="94453" autoAdjust="0"/>
  </p:normalViewPr>
  <p:slideViewPr>
    <p:cSldViewPr snapToGrid="0">
      <p:cViewPr varScale="1">
        <p:scale>
          <a:sx n="75" d="100"/>
          <a:sy n="75" d="100"/>
        </p:scale>
        <p:origin x="738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-IULIA STACI" userId="230297338633d02e" providerId="LiveId" clId="{4841E7DE-B8C8-40E5-B3EC-940E73B24614}"/>
    <pc:docChg chg="undo redo custSel addSld modSld">
      <pc:chgData name="ANA-IULIA STACI" userId="230297338633d02e" providerId="LiveId" clId="{4841E7DE-B8C8-40E5-B3EC-940E73B24614}" dt="2025-05-06T18:47:13.416" v="7223" actId="20577"/>
      <pc:docMkLst>
        <pc:docMk/>
      </pc:docMkLst>
      <pc:sldChg chg="modSp new mod">
        <pc:chgData name="ANA-IULIA STACI" userId="230297338633d02e" providerId="LiveId" clId="{4841E7DE-B8C8-40E5-B3EC-940E73B24614}" dt="2025-05-01T17:14:12.512" v="143" actId="113"/>
        <pc:sldMkLst>
          <pc:docMk/>
          <pc:sldMk cId="1974428856" sldId="256"/>
        </pc:sldMkLst>
        <pc:spChg chg="mod">
          <ac:chgData name="ANA-IULIA STACI" userId="230297338633d02e" providerId="LiveId" clId="{4841E7DE-B8C8-40E5-B3EC-940E73B24614}" dt="2025-05-01T17:14:12.512" v="143" actId="113"/>
          <ac:spMkLst>
            <pc:docMk/>
            <pc:sldMk cId="1974428856" sldId="256"/>
            <ac:spMk id="2" creationId="{078B6F34-B077-0B73-A6AE-6632B092948E}"/>
          </ac:spMkLst>
        </pc:spChg>
        <pc:spChg chg="mod">
          <ac:chgData name="ANA-IULIA STACI" userId="230297338633d02e" providerId="LiveId" clId="{4841E7DE-B8C8-40E5-B3EC-940E73B24614}" dt="2025-05-01T17:03:55.831" v="118" actId="1076"/>
          <ac:spMkLst>
            <pc:docMk/>
            <pc:sldMk cId="1974428856" sldId="256"/>
            <ac:spMk id="3" creationId="{20399A16-4B26-9A41-737A-19AA5FAB9B57}"/>
          </ac:spMkLst>
        </pc:spChg>
      </pc:sldChg>
      <pc:sldChg chg="modSp new mod">
        <pc:chgData name="ANA-IULIA STACI" userId="230297338633d02e" providerId="LiveId" clId="{4841E7DE-B8C8-40E5-B3EC-940E73B24614}" dt="2025-05-06T16:33:27.589" v="6146" actId="2711"/>
        <pc:sldMkLst>
          <pc:docMk/>
          <pc:sldMk cId="2102517446" sldId="257"/>
        </pc:sldMkLst>
        <pc:spChg chg="mod">
          <ac:chgData name="ANA-IULIA STACI" userId="230297338633d02e" providerId="LiveId" clId="{4841E7DE-B8C8-40E5-B3EC-940E73B24614}" dt="2025-05-01T18:12:16.855" v="1764" actId="20577"/>
          <ac:spMkLst>
            <pc:docMk/>
            <pc:sldMk cId="2102517446" sldId="257"/>
            <ac:spMk id="2" creationId="{EA6A2822-3339-A103-DE1B-9CFFB78CF027}"/>
          </ac:spMkLst>
        </pc:spChg>
        <pc:spChg chg="mod">
          <ac:chgData name="ANA-IULIA STACI" userId="230297338633d02e" providerId="LiveId" clId="{4841E7DE-B8C8-40E5-B3EC-940E73B24614}" dt="2025-05-06T16:33:27.589" v="6146" actId="2711"/>
          <ac:spMkLst>
            <pc:docMk/>
            <pc:sldMk cId="2102517446" sldId="257"/>
            <ac:spMk id="3" creationId="{8F860A32-11F9-B9BA-959B-1261BEDBEE25}"/>
          </ac:spMkLst>
        </pc:spChg>
      </pc:sldChg>
      <pc:sldChg chg="addSp delSp modSp new mod">
        <pc:chgData name="ANA-IULIA STACI" userId="230297338633d02e" providerId="LiveId" clId="{4841E7DE-B8C8-40E5-B3EC-940E73B24614}" dt="2025-05-01T17:56:51.893" v="1364" actId="20577"/>
        <pc:sldMkLst>
          <pc:docMk/>
          <pc:sldMk cId="3030196970" sldId="258"/>
        </pc:sldMkLst>
        <pc:spChg chg="mod">
          <ac:chgData name="ANA-IULIA STACI" userId="230297338633d02e" providerId="LiveId" clId="{4841E7DE-B8C8-40E5-B3EC-940E73B24614}" dt="2025-05-01T17:23:11.302" v="773" actId="113"/>
          <ac:spMkLst>
            <pc:docMk/>
            <pc:sldMk cId="3030196970" sldId="258"/>
            <ac:spMk id="2" creationId="{E05AF8D3-88EF-625E-189F-7E7122C83F64}"/>
          </ac:spMkLst>
        </pc:spChg>
        <pc:graphicFrameChg chg="add mod ord modGraphic">
          <ac:chgData name="ANA-IULIA STACI" userId="230297338633d02e" providerId="LiveId" clId="{4841E7DE-B8C8-40E5-B3EC-940E73B24614}" dt="2025-05-01T17:56:51.893" v="1364" actId="20577"/>
          <ac:graphicFrameMkLst>
            <pc:docMk/>
            <pc:sldMk cId="3030196970" sldId="258"/>
            <ac:graphicFrameMk id="4" creationId="{4EE8D5C3-3419-0968-FC11-87798041ADF4}"/>
          </ac:graphicFrameMkLst>
        </pc:graphicFrameChg>
      </pc:sldChg>
      <pc:sldChg chg="addSp delSp modSp new mod">
        <pc:chgData name="ANA-IULIA STACI" userId="230297338633d02e" providerId="LiveId" clId="{4841E7DE-B8C8-40E5-B3EC-940E73B24614}" dt="2025-05-01T17:50:13.487" v="1357" actId="1076"/>
        <pc:sldMkLst>
          <pc:docMk/>
          <pc:sldMk cId="3595797372" sldId="259"/>
        </pc:sldMkLst>
        <pc:spChg chg="mod">
          <ac:chgData name="ANA-IULIA STACI" userId="230297338633d02e" providerId="LiveId" clId="{4841E7DE-B8C8-40E5-B3EC-940E73B24614}" dt="2025-05-01T17:46:50.048" v="1335" actId="27636"/>
          <ac:spMkLst>
            <pc:docMk/>
            <pc:sldMk cId="3595797372" sldId="259"/>
            <ac:spMk id="2" creationId="{8F979235-84CF-259C-8006-7CD6A160B1D0}"/>
          </ac:spMkLst>
        </pc:spChg>
        <pc:spChg chg="mod">
          <ac:chgData name="ANA-IULIA STACI" userId="230297338633d02e" providerId="LiveId" clId="{4841E7DE-B8C8-40E5-B3EC-940E73B24614}" dt="2025-05-01T17:50:10.216" v="1356" actId="1076"/>
          <ac:spMkLst>
            <pc:docMk/>
            <pc:sldMk cId="3595797372" sldId="259"/>
            <ac:spMk id="3" creationId="{E5F4C0C3-FEC0-CC40-854A-81C769969D09}"/>
          </ac:spMkLst>
        </pc:spChg>
        <pc:picChg chg="add mod">
          <ac:chgData name="ANA-IULIA STACI" userId="230297338633d02e" providerId="LiveId" clId="{4841E7DE-B8C8-40E5-B3EC-940E73B24614}" dt="2025-05-01T17:50:13.487" v="1357" actId="1076"/>
          <ac:picMkLst>
            <pc:docMk/>
            <pc:sldMk cId="3595797372" sldId="259"/>
            <ac:picMk id="7" creationId="{995FC795-71D9-4B98-943D-F1813BD8C4DC}"/>
          </ac:picMkLst>
        </pc:picChg>
      </pc:sldChg>
      <pc:sldChg chg="addSp delSp modSp new mod setBg setClrOvrMap">
        <pc:chgData name="ANA-IULIA STACI" userId="230297338633d02e" providerId="LiveId" clId="{4841E7DE-B8C8-40E5-B3EC-940E73B24614}" dt="2025-05-06T16:44:41.975" v="6159" actId="255"/>
        <pc:sldMkLst>
          <pc:docMk/>
          <pc:sldMk cId="1219855238" sldId="260"/>
        </pc:sldMkLst>
        <pc:spChg chg="mod">
          <ac:chgData name="ANA-IULIA STACI" userId="230297338633d02e" providerId="LiveId" clId="{4841E7DE-B8C8-40E5-B3EC-940E73B24614}" dt="2025-05-01T18:12:13.545" v="1763" actId="20577"/>
          <ac:spMkLst>
            <pc:docMk/>
            <pc:sldMk cId="1219855238" sldId="260"/>
            <ac:spMk id="2" creationId="{1FB846F5-1DA8-FE1C-F271-349C0C141963}"/>
          </ac:spMkLst>
        </pc:spChg>
        <pc:spChg chg="mod">
          <ac:chgData name="ANA-IULIA STACI" userId="230297338633d02e" providerId="LiveId" clId="{4841E7DE-B8C8-40E5-B3EC-940E73B24614}" dt="2025-05-01T18:11:21.127" v="1760" actId="12"/>
          <ac:spMkLst>
            <pc:docMk/>
            <pc:sldMk cId="1219855238" sldId="260"/>
            <ac:spMk id="3" creationId="{8688444E-4B7A-48AF-F8CA-8EF0B708F169}"/>
          </ac:spMkLst>
        </pc:spChg>
        <pc:spChg chg="add mod">
          <ac:chgData name="ANA-IULIA STACI" userId="230297338633d02e" providerId="LiveId" clId="{4841E7DE-B8C8-40E5-B3EC-940E73B24614}" dt="2025-05-06T16:44:41.975" v="6159" actId="255"/>
          <ac:spMkLst>
            <pc:docMk/>
            <pc:sldMk cId="1219855238" sldId="260"/>
            <ac:spMk id="4" creationId="{A298B7E9-4EB4-7D82-4880-191D75561F9B}"/>
          </ac:spMkLst>
        </pc:spChg>
        <pc:spChg chg="add">
          <ac:chgData name="ANA-IULIA STACI" userId="230297338633d02e" providerId="LiveId" clId="{4841E7DE-B8C8-40E5-B3EC-940E73B24614}" dt="2025-05-01T18:08:38.507" v="1743" actId="26606"/>
          <ac:spMkLst>
            <pc:docMk/>
            <pc:sldMk cId="1219855238" sldId="260"/>
            <ac:spMk id="12" creationId="{95CB840F-8E41-4CA5-B79B-25CC80AD234A}"/>
          </ac:spMkLst>
        </pc:spChg>
        <pc:picChg chg="add mod">
          <ac:chgData name="ANA-IULIA STACI" userId="230297338633d02e" providerId="LiveId" clId="{4841E7DE-B8C8-40E5-B3EC-940E73B24614}" dt="2025-05-06T16:37:30.636" v="6147" actId="1076"/>
          <ac:picMkLst>
            <pc:docMk/>
            <pc:sldMk cId="1219855238" sldId="260"/>
            <ac:picMk id="7" creationId="{D3877D09-A012-B914-9F7C-8064C1BCA624}"/>
          </ac:picMkLst>
        </pc:picChg>
      </pc:sldChg>
      <pc:sldChg chg="addSp delSp modSp new mod">
        <pc:chgData name="ANA-IULIA STACI" userId="230297338633d02e" providerId="LiveId" clId="{4841E7DE-B8C8-40E5-B3EC-940E73B24614}" dt="2025-05-06T16:58:53.168" v="6227" actId="20577"/>
        <pc:sldMkLst>
          <pc:docMk/>
          <pc:sldMk cId="2302752233" sldId="261"/>
        </pc:sldMkLst>
        <pc:spChg chg="mod">
          <ac:chgData name="ANA-IULIA STACI" userId="230297338633d02e" providerId="LiveId" clId="{4841E7DE-B8C8-40E5-B3EC-940E73B24614}" dt="2025-05-04T15:33:50.184" v="1790" actId="113"/>
          <ac:spMkLst>
            <pc:docMk/>
            <pc:sldMk cId="2302752233" sldId="261"/>
            <ac:spMk id="2" creationId="{1BBA7773-254F-FED5-451E-E402314C2F0E}"/>
          </ac:spMkLst>
        </pc:spChg>
        <pc:spChg chg="mod">
          <ac:chgData name="ANA-IULIA STACI" userId="230297338633d02e" providerId="LiveId" clId="{4841E7DE-B8C8-40E5-B3EC-940E73B24614}" dt="2025-05-06T16:48:59.494" v="6167" actId="27636"/>
          <ac:spMkLst>
            <pc:docMk/>
            <pc:sldMk cId="2302752233" sldId="261"/>
            <ac:spMk id="3" creationId="{6F921356-53E0-81D7-81E3-491F0382327C}"/>
          </ac:spMkLst>
        </pc:spChg>
        <pc:spChg chg="add mod">
          <ac:chgData name="ANA-IULIA STACI" userId="230297338633d02e" providerId="LiveId" clId="{4841E7DE-B8C8-40E5-B3EC-940E73B24614}" dt="2025-05-06T16:58:53.168" v="6227" actId="20577"/>
          <ac:spMkLst>
            <pc:docMk/>
            <pc:sldMk cId="2302752233" sldId="261"/>
            <ac:spMk id="8" creationId="{763CB624-3B55-1850-76B6-524CB0C3471E}"/>
          </ac:spMkLst>
        </pc:spChg>
        <pc:picChg chg="add del mod">
          <ac:chgData name="ANA-IULIA STACI" userId="230297338633d02e" providerId="LiveId" clId="{4841E7DE-B8C8-40E5-B3EC-940E73B24614}" dt="2025-05-06T16:48:13.619" v="6163" actId="478"/>
          <ac:picMkLst>
            <pc:docMk/>
            <pc:sldMk cId="2302752233" sldId="261"/>
            <ac:picMk id="5" creationId="{16BF3137-0200-C4DA-B65C-58BB1A7C75AE}"/>
          </ac:picMkLst>
        </pc:picChg>
        <pc:picChg chg="add mod">
          <ac:chgData name="ANA-IULIA STACI" userId="230297338633d02e" providerId="LiveId" clId="{4841E7DE-B8C8-40E5-B3EC-940E73B24614}" dt="2025-05-06T16:49:05.913" v="6169" actId="1076"/>
          <ac:picMkLst>
            <pc:docMk/>
            <pc:sldMk cId="2302752233" sldId="261"/>
            <ac:picMk id="7" creationId="{4A061C7C-CDDB-6691-435C-67EE08ABAA06}"/>
          </ac:picMkLst>
        </pc:picChg>
      </pc:sldChg>
      <pc:sldChg chg="addSp delSp modSp new mod setBg">
        <pc:chgData name="ANA-IULIA STACI" userId="230297338633d02e" providerId="LiveId" clId="{4841E7DE-B8C8-40E5-B3EC-940E73B24614}" dt="2025-05-06T17:05:22.161" v="6253" actId="14100"/>
        <pc:sldMkLst>
          <pc:docMk/>
          <pc:sldMk cId="4107100149" sldId="262"/>
        </pc:sldMkLst>
        <pc:spChg chg="mod">
          <ac:chgData name="ANA-IULIA STACI" userId="230297338633d02e" providerId="LiveId" clId="{4841E7DE-B8C8-40E5-B3EC-940E73B24614}" dt="2025-05-04T16:26:01.099" v="2814" actId="14100"/>
          <ac:spMkLst>
            <pc:docMk/>
            <pc:sldMk cId="4107100149" sldId="262"/>
            <ac:spMk id="2" creationId="{7A45CC89-3165-714E-ADE7-CAB741687341}"/>
          </ac:spMkLst>
        </pc:spChg>
        <pc:spChg chg="add mod">
          <ac:chgData name="ANA-IULIA STACI" userId="230297338633d02e" providerId="LiveId" clId="{4841E7DE-B8C8-40E5-B3EC-940E73B24614}" dt="2025-05-06T17:01:54.148" v="6234" actId="1076"/>
          <ac:spMkLst>
            <pc:docMk/>
            <pc:sldMk cId="4107100149" sldId="262"/>
            <ac:spMk id="3" creationId="{6AA944F1-5A21-05E9-3FF4-FB5F76068370}"/>
          </ac:spMkLst>
        </pc:spChg>
        <pc:spChg chg="add mod">
          <ac:chgData name="ANA-IULIA STACI" userId="230297338633d02e" providerId="LiveId" clId="{4841E7DE-B8C8-40E5-B3EC-940E73B24614}" dt="2025-05-06T17:01:48.826" v="6232" actId="1076"/>
          <ac:spMkLst>
            <pc:docMk/>
            <pc:sldMk cId="4107100149" sldId="262"/>
            <ac:spMk id="9" creationId="{951CC5BA-5FD4-B207-F5DD-AA29FEF81266}"/>
          </ac:spMkLst>
        </pc:spChg>
        <pc:picChg chg="add del mod ord modCrop">
          <ac:chgData name="ANA-IULIA STACI" userId="230297338633d02e" providerId="LiveId" clId="{4841E7DE-B8C8-40E5-B3EC-940E73B24614}" dt="2025-05-06T17:04:55.218" v="6248" actId="478"/>
          <ac:picMkLst>
            <pc:docMk/>
            <pc:sldMk cId="4107100149" sldId="262"/>
            <ac:picMk id="5" creationId="{3C833907-D1B7-584B-91E9-3592D56FBDA2}"/>
          </ac:picMkLst>
        </pc:picChg>
        <pc:picChg chg="add del">
          <ac:chgData name="ANA-IULIA STACI" userId="230297338633d02e" providerId="LiveId" clId="{4841E7DE-B8C8-40E5-B3EC-940E73B24614}" dt="2025-05-06T17:03:14.418" v="6236" actId="22"/>
          <ac:picMkLst>
            <pc:docMk/>
            <pc:sldMk cId="4107100149" sldId="262"/>
            <ac:picMk id="6" creationId="{1513BB5A-F737-713F-EE44-A61C15B3D33C}"/>
          </ac:picMkLst>
        </pc:picChg>
        <pc:picChg chg="add mod">
          <ac:chgData name="ANA-IULIA STACI" userId="230297338633d02e" providerId="LiveId" clId="{4841E7DE-B8C8-40E5-B3EC-940E73B24614}" dt="2025-05-06T17:01:50.765" v="6233" actId="1076"/>
          <ac:picMkLst>
            <pc:docMk/>
            <pc:sldMk cId="4107100149" sldId="262"/>
            <ac:picMk id="7" creationId="{29000DA1-AD54-E9A8-A140-E62B690102CE}"/>
          </ac:picMkLst>
        </pc:picChg>
        <pc:picChg chg="add mod">
          <ac:chgData name="ANA-IULIA STACI" userId="230297338633d02e" providerId="LiveId" clId="{4841E7DE-B8C8-40E5-B3EC-940E73B24614}" dt="2025-05-06T17:05:22.161" v="6253" actId="14100"/>
          <ac:picMkLst>
            <pc:docMk/>
            <pc:sldMk cId="4107100149" sldId="262"/>
            <ac:picMk id="10" creationId="{B784004A-8BD0-03B5-A28F-927E1250BD2D}"/>
          </ac:picMkLst>
        </pc:picChg>
        <pc:picChg chg="add">
          <ac:chgData name="ANA-IULIA STACI" userId="230297338633d02e" providerId="LiveId" clId="{4841E7DE-B8C8-40E5-B3EC-940E73B24614}" dt="2025-05-04T16:16:20.787" v="2615" actId="26606"/>
          <ac:picMkLst>
            <pc:docMk/>
            <pc:sldMk cId="4107100149" sldId="262"/>
            <ac:picMk id="12" creationId="{B536FA4E-0152-4E27-91DA-0FC22D1846BB}"/>
          </ac:picMkLst>
        </pc:picChg>
      </pc:sldChg>
      <pc:sldChg chg="addSp delSp modSp new mod">
        <pc:chgData name="ANA-IULIA STACI" userId="230297338633d02e" providerId="LiveId" clId="{4841E7DE-B8C8-40E5-B3EC-940E73B24614}" dt="2025-05-06T17:41:08.792" v="6391" actId="14100"/>
        <pc:sldMkLst>
          <pc:docMk/>
          <pc:sldMk cId="438047817" sldId="263"/>
        </pc:sldMkLst>
        <pc:spChg chg="mod">
          <ac:chgData name="ANA-IULIA STACI" userId="230297338633d02e" providerId="LiveId" clId="{4841E7DE-B8C8-40E5-B3EC-940E73B24614}" dt="2025-05-04T16:28:32.024" v="2912" actId="113"/>
          <ac:spMkLst>
            <pc:docMk/>
            <pc:sldMk cId="438047817" sldId="263"/>
            <ac:spMk id="2" creationId="{0F1CBEEB-DA50-87DB-61E0-F5DA8607F1A2}"/>
          </ac:spMkLst>
        </pc:spChg>
        <pc:spChg chg="mod">
          <ac:chgData name="ANA-IULIA STACI" userId="230297338633d02e" providerId="LiveId" clId="{4841E7DE-B8C8-40E5-B3EC-940E73B24614}" dt="2025-05-06T17:39:44.460" v="6277" actId="27636"/>
          <ac:spMkLst>
            <pc:docMk/>
            <pc:sldMk cId="438047817" sldId="263"/>
            <ac:spMk id="3" creationId="{6BC5CF69-0A32-EDAB-42E8-781A386E3E7F}"/>
          </ac:spMkLst>
        </pc:spChg>
        <pc:spChg chg="add del mod">
          <ac:chgData name="ANA-IULIA STACI" userId="230297338633d02e" providerId="LiveId" clId="{4841E7DE-B8C8-40E5-B3EC-940E73B24614}" dt="2025-05-06T17:40:02.417" v="6281"/>
          <ac:spMkLst>
            <pc:docMk/>
            <pc:sldMk cId="438047817" sldId="263"/>
            <ac:spMk id="6" creationId="{E281BDDE-32B8-49AC-7912-9001AB6C0233}"/>
          </ac:spMkLst>
        </pc:spChg>
        <pc:spChg chg="add mod">
          <ac:chgData name="ANA-IULIA STACI" userId="230297338633d02e" providerId="LiveId" clId="{4841E7DE-B8C8-40E5-B3EC-940E73B24614}" dt="2025-05-06T17:41:08.792" v="6391" actId="14100"/>
          <ac:spMkLst>
            <pc:docMk/>
            <pc:sldMk cId="438047817" sldId="263"/>
            <ac:spMk id="7" creationId="{ADF7A933-0F4A-A887-77AF-3F1F06EB2F5A}"/>
          </ac:spMkLst>
        </pc:spChg>
        <pc:picChg chg="add mod">
          <ac:chgData name="ANA-IULIA STACI" userId="230297338633d02e" providerId="LiveId" clId="{4841E7DE-B8C8-40E5-B3EC-940E73B24614}" dt="2025-05-06T17:39:46.617" v="6278" actId="1076"/>
          <ac:picMkLst>
            <pc:docMk/>
            <pc:sldMk cId="438047817" sldId="263"/>
            <ac:picMk id="5" creationId="{5FC42B1A-6531-089D-4004-CEAA3492C1ED}"/>
          </ac:picMkLst>
        </pc:picChg>
      </pc:sldChg>
      <pc:sldChg chg="addSp delSp modSp new mod">
        <pc:chgData name="ANA-IULIA STACI" userId="230297338633d02e" providerId="LiveId" clId="{4841E7DE-B8C8-40E5-B3EC-940E73B24614}" dt="2025-05-06T17:48:10.901" v="6485" actId="20577"/>
        <pc:sldMkLst>
          <pc:docMk/>
          <pc:sldMk cId="1045905215" sldId="264"/>
        </pc:sldMkLst>
        <pc:spChg chg="mod">
          <ac:chgData name="ANA-IULIA STACI" userId="230297338633d02e" providerId="LiveId" clId="{4841E7DE-B8C8-40E5-B3EC-940E73B24614}" dt="2025-05-04T17:42:18.961" v="2939" actId="113"/>
          <ac:spMkLst>
            <pc:docMk/>
            <pc:sldMk cId="1045905215" sldId="264"/>
            <ac:spMk id="2" creationId="{7D945DC1-BC7D-8F63-F929-97CE48AD3959}"/>
          </ac:spMkLst>
        </pc:spChg>
        <pc:spChg chg="add del mod">
          <ac:chgData name="ANA-IULIA STACI" userId="230297338633d02e" providerId="LiveId" clId="{4841E7DE-B8C8-40E5-B3EC-940E73B24614}" dt="2025-05-06T17:45:32.791" v="6414" actId="1076"/>
          <ac:spMkLst>
            <pc:docMk/>
            <pc:sldMk cId="1045905215" sldId="264"/>
            <ac:spMk id="3" creationId="{DCBB63FA-ED4B-246F-4454-A6FA7F6D7605}"/>
          </ac:spMkLst>
        </pc:spChg>
        <pc:spChg chg="add">
          <ac:chgData name="ANA-IULIA STACI" userId="230297338633d02e" providerId="LiveId" clId="{4841E7DE-B8C8-40E5-B3EC-940E73B24614}" dt="2025-05-06T17:36:37.667" v="6261"/>
          <ac:spMkLst>
            <pc:docMk/>
            <pc:sldMk cId="1045905215" sldId="264"/>
            <ac:spMk id="4" creationId="{482F0DD3-B37C-261F-FBEF-821E082A8DA1}"/>
          </ac:spMkLst>
        </pc:spChg>
        <pc:spChg chg="add mod">
          <ac:chgData name="ANA-IULIA STACI" userId="230297338633d02e" providerId="LiveId" clId="{4841E7DE-B8C8-40E5-B3EC-940E73B24614}" dt="2025-05-06T17:36:42.404" v="6263"/>
          <ac:spMkLst>
            <pc:docMk/>
            <pc:sldMk cId="1045905215" sldId="264"/>
            <ac:spMk id="5" creationId="{6DDC6A1C-06BB-3366-CE31-AFFBC8AAA58E}"/>
          </ac:spMkLst>
        </pc:spChg>
        <pc:spChg chg="add mod">
          <ac:chgData name="ANA-IULIA STACI" userId="230297338633d02e" providerId="LiveId" clId="{4841E7DE-B8C8-40E5-B3EC-940E73B24614}" dt="2025-05-06T17:48:10.901" v="6485" actId="20577"/>
          <ac:spMkLst>
            <pc:docMk/>
            <pc:sldMk cId="1045905215" sldId="264"/>
            <ac:spMk id="8" creationId="{0E74B374-A7AF-2B4C-E616-4B36EB1B6078}"/>
          </ac:spMkLst>
        </pc:spChg>
        <pc:picChg chg="add mod">
          <ac:chgData name="ANA-IULIA STACI" userId="230297338633d02e" providerId="LiveId" clId="{4841E7DE-B8C8-40E5-B3EC-940E73B24614}" dt="2025-05-06T17:45:57.984" v="6420" actId="1076"/>
          <ac:picMkLst>
            <pc:docMk/>
            <pc:sldMk cId="1045905215" sldId="264"/>
            <ac:picMk id="7" creationId="{C9B71745-CB94-B77C-00AA-49E77324EE0E}"/>
          </ac:picMkLst>
        </pc:picChg>
        <pc:picChg chg="add mod">
          <ac:chgData name="ANA-IULIA STACI" userId="230297338633d02e" providerId="LiveId" clId="{4841E7DE-B8C8-40E5-B3EC-940E73B24614}" dt="2025-05-06T17:45:28.315" v="6413" actId="1076"/>
          <ac:picMkLst>
            <pc:docMk/>
            <pc:sldMk cId="1045905215" sldId="264"/>
            <ac:picMk id="9" creationId="{8F0341DC-F130-B533-FDE2-543F1E4E1E01}"/>
          </ac:picMkLst>
        </pc:picChg>
      </pc:sldChg>
      <pc:sldChg chg="modSp new mod">
        <pc:chgData name="ANA-IULIA STACI" userId="230297338633d02e" providerId="LiveId" clId="{4841E7DE-B8C8-40E5-B3EC-940E73B24614}" dt="2025-05-04T19:48:13.308" v="5300" actId="20577"/>
        <pc:sldMkLst>
          <pc:docMk/>
          <pc:sldMk cId="1150391122" sldId="265"/>
        </pc:sldMkLst>
        <pc:spChg chg="mod">
          <ac:chgData name="ANA-IULIA STACI" userId="230297338633d02e" providerId="LiveId" clId="{4841E7DE-B8C8-40E5-B3EC-940E73B24614}" dt="2025-05-04T19:29:02.076" v="4787" actId="113"/>
          <ac:spMkLst>
            <pc:docMk/>
            <pc:sldMk cId="1150391122" sldId="265"/>
            <ac:spMk id="2" creationId="{54A0DA22-B505-F75B-F1BE-55747874F0FE}"/>
          </ac:spMkLst>
        </pc:spChg>
        <pc:spChg chg="mod">
          <ac:chgData name="ANA-IULIA STACI" userId="230297338633d02e" providerId="LiveId" clId="{4841E7DE-B8C8-40E5-B3EC-940E73B24614}" dt="2025-05-04T19:48:13.308" v="5300" actId="20577"/>
          <ac:spMkLst>
            <pc:docMk/>
            <pc:sldMk cId="1150391122" sldId="265"/>
            <ac:spMk id="3" creationId="{247A87B0-A8CE-827D-ADCE-2E437C75B040}"/>
          </ac:spMkLst>
        </pc:spChg>
      </pc:sldChg>
      <pc:sldChg chg="addSp modSp new mod">
        <pc:chgData name="ANA-IULIA STACI" userId="230297338633d02e" providerId="LiveId" clId="{4841E7DE-B8C8-40E5-B3EC-940E73B24614}" dt="2025-05-06T18:03:56.854" v="6548" actId="1076"/>
        <pc:sldMkLst>
          <pc:docMk/>
          <pc:sldMk cId="3076624985" sldId="266"/>
        </pc:sldMkLst>
        <pc:spChg chg="mod">
          <ac:chgData name="ANA-IULIA STACI" userId="230297338633d02e" providerId="LiveId" clId="{4841E7DE-B8C8-40E5-B3EC-940E73B24614}" dt="2025-05-04T19:48:55.702" v="5319" actId="113"/>
          <ac:spMkLst>
            <pc:docMk/>
            <pc:sldMk cId="3076624985" sldId="266"/>
            <ac:spMk id="2" creationId="{A66803F3-E581-37CA-D5C3-AE0250E2B658}"/>
          </ac:spMkLst>
        </pc:spChg>
        <pc:spChg chg="mod">
          <ac:chgData name="ANA-IULIA STACI" userId="230297338633d02e" providerId="LiveId" clId="{4841E7DE-B8C8-40E5-B3EC-940E73B24614}" dt="2025-05-06T18:03:56.854" v="6548" actId="1076"/>
          <ac:spMkLst>
            <pc:docMk/>
            <pc:sldMk cId="3076624985" sldId="266"/>
            <ac:spMk id="3" creationId="{B7183217-5EBE-8EC9-9843-E386349480EC}"/>
          </ac:spMkLst>
        </pc:spChg>
        <pc:spChg chg="add mod">
          <ac:chgData name="ANA-IULIA STACI" userId="230297338633d02e" providerId="LiveId" clId="{4841E7DE-B8C8-40E5-B3EC-940E73B24614}" dt="2025-05-06T18:03:37.061" v="6545" actId="1076"/>
          <ac:spMkLst>
            <pc:docMk/>
            <pc:sldMk cId="3076624985" sldId="266"/>
            <ac:spMk id="8" creationId="{CD2F63C7-5DE9-67BB-F83A-C3FFFAB0104C}"/>
          </ac:spMkLst>
        </pc:spChg>
        <pc:picChg chg="add mod">
          <ac:chgData name="ANA-IULIA STACI" userId="230297338633d02e" providerId="LiveId" clId="{4841E7DE-B8C8-40E5-B3EC-940E73B24614}" dt="2025-05-06T17:56:47.681" v="6488" actId="1076"/>
          <ac:picMkLst>
            <pc:docMk/>
            <pc:sldMk cId="3076624985" sldId="266"/>
            <ac:picMk id="5" creationId="{CBA39A81-4C59-F7FB-EE3C-D3AD998EF4CC}"/>
          </ac:picMkLst>
        </pc:picChg>
        <pc:picChg chg="add mod">
          <ac:chgData name="ANA-IULIA STACI" userId="230297338633d02e" providerId="LiveId" clId="{4841E7DE-B8C8-40E5-B3EC-940E73B24614}" dt="2025-05-06T18:03:49.912" v="6547" actId="1076"/>
          <ac:picMkLst>
            <pc:docMk/>
            <pc:sldMk cId="3076624985" sldId="266"/>
            <ac:picMk id="7" creationId="{740856C9-9F5E-69E2-3384-97E4BE0FAEF1}"/>
          </ac:picMkLst>
        </pc:picChg>
      </pc:sldChg>
      <pc:sldChg chg="addSp modSp new mod">
        <pc:chgData name="ANA-IULIA STACI" userId="230297338633d02e" providerId="LiveId" clId="{4841E7DE-B8C8-40E5-B3EC-940E73B24614}" dt="2025-05-06T18:26:34.935" v="7021" actId="113"/>
        <pc:sldMkLst>
          <pc:docMk/>
          <pc:sldMk cId="3668250350" sldId="267"/>
        </pc:sldMkLst>
        <pc:spChg chg="mod">
          <ac:chgData name="ANA-IULIA STACI" userId="230297338633d02e" providerId="LiveId" clId="{4841E7DE-B8C8-40E5-B3EC-940E73B24614}" dt="2025-05-05T05:47:45.351" v="5343" actId="113"/>
          <ac:spMkLst>
            <pc:docMk/>
            <pc:sldMk cId="3668250350" sldId="267"/>
            <ac:spMk id="2" creationId="{C059F59D-64D5-2701-AD5D-5D9A4E3CECD5}"/>
          </ac:spMkLst>
        </pc:spChg>
        <pc:spChg chg="mod">
          <ac:chgData name="ANA-IULIA STACI" userId="230297338633d02e" providerId="LiveId" clId="{4841E7DE-B8C8-40E5-B3EC-940E73B24614}" dt="2025-05-06T18:26:34.935" v="7021" actId="113"/>
          <ac:spMkLst>
            <pc:docMk/>
            <pc:sldMk cId="3668250350" sldId="267"/>
            <ac:spMk id="3" creationId="{30D460B8-2F36-86A3-862E-AECF4C6FB648}"/>
          </ac:spMkLst>
        </pc:spChg>
        <pc:spChg chg="add mod">
          <ac:chgData name="ANA-IULIA STACI" userId="230297338633d02e" providerId="LiveId" clId="{4841E7DE-B8C8-40E5-B3EC-940E73B24614}" dt="2025-05-06T17:43:33.483" v="6410" actId="1076"/>
          <ac:spMkLst>
            <pc:docMk/>
            <pc:sldMk cId="3668250350" sldId="267"/>
            <ac:spMk id="6" creationId="{8BA825E2-4FA3-AA18-AC78-0890749FAFB0}"/>
          </ac:spMkLst>
        </pc:spChg>
        <pc:picChg chg="add mod">
          <ac:chgData name="ANA-IULIA STACI" userId="230297338633d02e" providerId="LiveId" clId="{4841E7DE-B8C8-40E5-B3EC-940E73B24614}" dt="2025-05-06T17:43:29.024" v="6409" actId="14100"/>
          <ac:picMkLst>
            <pc:docMk/>
            <pc:sldMk cId="3668250350" sldId="267"/>
            <ac:picMk id="5" creationId="{DF1B3511-457C-4152-6804-DDCBF9078906}"/>
          </ac:picMkLst>
        </pc:picChg>
      </pc:sldChg>
      <pc:sldChg chg="modSp new mod">
        <pc:chgData name="ANA-IULIA STACI" userId="230297338633d02e" providerId="LiveId" clId="{4841E7DE-B8C8-40E5-B3EC-940E73B24614}" dt="2025-05-06T18:26:25.974" v="7020" actId="113"/>
        <pc:sldMkLst>
          <pc:docMk/>
          <pc:sldMk cId="1216704670" sldId="268"/>
        </pc:sldMkLst>
        <pc:spChg chg="mod">
          <ac:chgData name="ANA-IULIA STACI" userId="230297338633d02e" providerId="LiveId" clId="{4841E7DE-B8C8-40E5-B3EC-940E73B24614}" dt="2025-05-05T06:23:53.807" v="6015" actId="113"/>
          <ac:spMkLst>
            <pc:docMk/>
            <pc:sldMk cId="1216704670" sldId="268"/>
            <ac:spMk id="2" creationId="{8815640C-99FA-CE21-E0ED-38A4C30B6E7F}"/>
          </ac:spMkLst>
        </pc:spChg>
        <pc:spChg chg="mod">
          <ac:chgData name="ANA-IULIA STACI" userId="230297338633d02e" providerId="LiveId" clId="{4841E7DE-B8C8-40E5-B3EC-940E73B24614}" dt="2025-05-06T18:26:25.974" v="7020" actId="113"/>
          <ac:spMkLst>
            <pc:docMk/>
            <pc:sldMk cId="1216704670" sldId="268"/>
            <ac:spMk id="3" creationId="{854D1E9D-17E0-6EDB-DC8D-4A1EAA324CC0}"/>
          </ac:spMkLst>
        </pc:spChg>
      </pc:sldChg>
      <pc:sldChg chg="addSp delSp modSp new mod">
        <pc:chgData name="ANA-IULIA STACI" userId="230297338633d02e" providerId="LiveId" clId="{4841E7DE-B8C8-40E5-B3EC-940E73B24614}" dt="2025-05-06T18:41:51.106" v="7114" actId="1076"/>
        <pc:sldMkLst>
          <pc:docMk/>
          <pc:sldMk cId="2044056513" sldId="269"/>
        </pc:sldMkLst>
        <pc:spChg chg="mod">
          <ac:chgData name="ANA-IULIA STACI" userId="230297338633d02e" providerId="LiveId" clId="{4841E7DE-B8C8-40E5-B3EC-940E73B24614}" dt="2025-05-06T18:26:58.446" v="7049" actId="113"/>
          <ac:spMkLst>
            <pc:docMk/>
            <pc:sldMk cId="2044056513" sldId="269"/>
            <ac:spMk id="2" creationId="{EB043ED7-91DC-F5BD-A6B8-34E179DA0714}"/>
          </ac:spMkLst>
        </pc:spChg>
        <pc:spChg chg="del">
          <ac:chgData name="ANA-IULIA STACI" userId="230297338633d02e" providerId="LiveId" clId="{4841E7DE-B8C8-40E5-B3EC-940E73B24614}" dt="2025-05-06T18:34:20.158" v="7050" actId="22"/>
          <ac:spMkLst>
            <pc:docMk/>
            <pc:sldMk cId="2044056513" sldId="269"/>
            <ac:spMk id="3" creationId="{A35D5556-B50D-EA7F-3C64-CBED00C11657}"/>
          </ac:spMkLst>
        </pc:spChg>
        <pc:spChg chg="add mod">
          <ac:chgData name="ANA-IULIA STACI" userId="230297338633d02e" providerId="LiveId" clId="{4841E7DE-B8C8-40E5-B3EC-940E73B24614}" dt="2025-05-06T18:41:47.802" v="7113" actId="1076"/>
          <ac:spMkLst>
            <pc:docMk/>
            <pc:sldMk cId="2044056513" sldId="269"/>
            <ac:spMk id="6" creationId="{2C3A7BAE-6D0A-01C2-C387-7EC4AE49CF8D}"/>
          </ac:spMkLst>
        </pc:spChg>
        <pc:picChg chg="add mod ord">
          <ac:chgData name="ANA-IULIA STACI" userId="230297338633d02e" providerId="LiveId" clId="{4841E7DE-B8C8-40E5-B3EC-940E73B24614}" dt="2025-05-06T18:41:51.106" v="7114" actId="1076"/>
          <ac:picMkLst>
            <pc:docMk/>
            <pc:sldMk cId="2044056513" sldId="269"/>
            <ac:picMk id="5" creationId="{0786D336-DE86-3765-2124-CAE107A06826}"/>
          </ac:picMkLst>
        </pc:picChg>
      </pc:sldChg>
      <pc:sldChg chg="modSp new mod">
        <pc:chgData name="ANA-IULIA STACI" userId="230297338633d02e" providerId="LiveId" clId="{4841E7DE-B8C8-40E5-B3EC-940E73B24614}" dt="2025-05-06T18:47:13.416" v="7223" actId="20577"/>
        <pc:sldMkLst>
          <pc:docMk/>
          <pc:sldMk cId="3510898912" sldId="270"/>
        </pc:sldMkLst>
        <pc:spChg chg="mod">
          <ac:chgData name="ANA-IULIA STACI" userId="230297338633d02e" providerId="LiveId" clId="{4841E7DE-B8C8-40E5-B3EC-940E73B24614}" dt="2025-05-06T18:42:17.518" v="7130" actId="113"/>
          <ac:spMkLst>
            <pc:docMk/>
            <pc:sldMk cId="3510898912" sldId="270"/>
            <ac:spMk id="2" creationId="{20238669-B87F-48D5-909B-132CA65B650C}"/>
          </ac:spMkLst>
        </pc:spChg>
        <pc:spChg chg="mod">
          <ac:chgData name="ANA-IULIA STACI" userId="230297338633d02e" providerId="LiveId" clId="{4841E7DE-B8C8-40E5-B3EC-940E73B24614}" dt="2025-05-06T18:47:13.416" v="7223" actId="20577"/>
          <ac:spMkLst>
            <pc:docMk/>
            <pc:sldMk cId="3510898912" sldId="270"/>
            <ac:spMk id="3" creationId="{4F426858-961D-C5BB-520B-673C2CB75C3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306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040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1483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0574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1294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87356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87421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81934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590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0617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87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539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4463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626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6894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9696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4006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1B75482-EB10-40FA-BD52-13E40D609556}" type="datetimeFigureOut">
              <a:rPr lang="ro-RO" smtClean="0"/>
              <a:t>06.05.2025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D03BA5E-B143-4204-B2BC-81A23D6F513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776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blanche.gitlabpages.inria.fr/proverif/manual.pdf" TargetMode="External"/><Relationship Id="rId2" Type="http://schemas.openxmlformats.org/officeDocument/2006/relationships/hyperlink" Target="https://bblanche.gitlabpages.inria.fr/CryptoVerif/manua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blanche.gitlabpages.inria.fr/cryptoverif/tutorial/cryptoverif.pdf" TargetMode="External"/><Relationship Id="rId4" Type="http://schemas.openxmlformats.org/officeDocument/2006/relationships/hyperlink" Target="https://shoup.net/papers/games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blanche.gitlabpages.inria.fr/proverif/manual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blanche.gitlabpages.inria.fr/CryptoVerif/manual.pdf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6F34-B077-0B73-A6AE-6632B0929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Modelarea</a:t>
            </a:r>
            <a:r>
              <a:rPr lang="en-US" b="1" dirty="0"/>
              <a:t> </a:t>
            </a:r>
            <a:r>
              <a:rPr lang="en-US" b="1" dirty="0" err="1"/>
              <a:t>protocoalelor</a:t>
            </a:r>
            <a:r>
              <a:rPr lang="en-US" b="1" dirty="0"/>
              <a:t> </a:t>
            </a:r>
            <a:r>
              <a:rPr lang="ro-RO" b="1" dirty="0"/>
              <a:t>în </a:t>
            </a:r>
            <a:r>
              <a:rPr lang="ro-RO" b="1" dirty="0" err="1"/>
              <a:t>CryptoVerif</a:t>
            </a:r>
            <a:endParaRPr lang="ro-RO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99A16-4B26-9A41-737A-19AA5FAB9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081418"/>
            <a:ext cx="9440034" cy="1049867"/>
          </a:xfrm>
        </p:spPr>
        <p:txBody>
          <a:bodyPr/>
          <a:lstStyle/>
          <a:p>
            <a:r>
              <a:rPr lang="ro-RO" dirty="0" err="1"/>
              <a:t>Coriciuc</a:t>
            </a:r>
            <a:r>
              <a:rPr lang="ro-RO" dirty="0"/>
              <a:t> Tudor, Dragomirescu Emilia, Staci Ana – Iulia</a:t>
            </a:r>
          </a:p>
        </p:txBody>
      </p:sp>
    </p:spTree>
    <p:extLst>
      <p:ext uri="{BB962C8B-B14F-4D97-AF65-F5344CB8AC3E}">
        <p14:creationId xmlns:p14="http://schemas.microsoft.com/office/powerpoint/2010/main" val="1974428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DA22-B505-F75B-F1BE-55747874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err="1"/>
              <a:t>Needham</a:t>
            </a:r>
            <a:r>
              <a:rPr lang="ro-RO" b="1" dirty="0"/>
              <a:t>-Schroeder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7A87B0-A8CE-827D-ADCE-2E437C75B0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dirty="0"/>
                  <a:t>Se modelează matematic în </a:t>
                </a:r>
                <a:r>
                  <a:rPr lang="el-GR" dirty="0"/>
                  <a:t>π</a:t>
                </a:r>
                <a:r>
                  <a:rPr lang="ro-RO" dirty="0"/>
                  <a:t>-</a:t>
                </a:r>
                <a:r>
                  <a:rPr lang="ro-RO" dirty="0" err="1"/>
                  <a:t>calculus</a:t>
                </a:r>
                <a:r>
                  <a:rPr lang="ro-RO" dirty="0"/>
                  <a:t> astfel: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1. 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𝑝𝑟𝑜𝑐𝑒𝑠𝑠𝐼</m:t>
                      </m:r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𝑠𝑘𝐼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𝑝𝑘𝑅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𝑎𝑒𝑛𝑐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𝑝𝑘𝑅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𝑎𝑑𝑒𝑐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𝑎𝑒𝑛𝑐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𝑝𝑘𝑅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b="0" dirty="0"/>
              </a:p>
              <a:p>
                <a:pPr marL="36900" indent="0">
                  <a:buNone/>
                </a:pPr>
                <a:endParaRPr lang="en-US" b="0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𝑝𝑟𝑜𝑐𝑒𝑠𝑠𝑅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𝑝𝑘𝐼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𝑎𝑑𝑒𝑐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𝑎𝑒𝑛𝑐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𝑝𝑎𝑖𝑟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𝑝𝑘𝐼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𝑎𝑑𝑒𝑐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b="0" dirty="0"/>
              </a:p>
              <a:p>
                <a:pPr marL="36900" indent="0">
                  <a:buNone/>
                </a:pPr>
                <a:endParaRPr lang="en-US" b="0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𝑝𝑟𝑜𝑐𝑒𝑠𝑠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𝑝𝑟𝑜𝑐𝑒𝑠𝑠𝐼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𝑝𝑟𝑜𝑐𝑒𝑠𝑠𝑅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𝑝𝑘𝐼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3690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7A87B0-A8CE-827D-ADCE-2E437C75B0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39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03F3-E581-37CA-D5C3-AE0250E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Needham-Schroeder</a:t>
            </a:r>
            <a:endParaRPr lang="ro-R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83217-5EBE-8EC9-9843-E3863494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543300"/>
            <a:ext cx="5804505" cy="2393442"/>
          </a:xfrm>
        </p:spPr>
        <p:txBody>
          <a:bodyPr/>
          <a:lstStyle/>
          <a:p>
            <a:r>
              <a:rPr lang="en-US" dirty="0" err="1"/>
              <a:t>Obiectivele</a:t>
            </a:r>
            <a:r>
              <a:rPr lang="en-US" dirty="0"/>
              <a:t> de </a:t>
            </a:r>
            <a:r>
              <a:rPr lang="en-US" dirty="0" err="1"/>
              <a:t>autentificare</a:t>
            </a:r>
            <a:r>
              <a:rPr lang="en-US" dirty="0"/>
              <a:t> </a:t>
            </a:r>
            <a:r>
              <a:rPr lang="en-US" dirty="0" err="1"/>
              <a:t>eșuează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Implicațiile</a:t>
            </a:r>
            <a:r>
              <a:rPr lang="en-US" dirty="0"/>
              <a:t> de forma </a:t>
            </a:r>
            <a:r>
              <a:rPr lang="en-US" i="1" dirty="0"/>
              <a:t>event(</a:t>
            </a:r>
            <a:r>
              <a:rPr lang="en-US" i="1" dirty="0" err="1"/>
              <a:t>endA</a:t>
            </a:r>
            <a:r>
              <a:rPr lang="en-US" i="1" dirty="0"/>
              <a:t>) ⇒ event(</a:t>
            </a:r>
            <a:r>
              <a:rPr lang="en-US" i="1" dirty="0" err="1"/>
              <a:t>beginB</a:t>
            </a:r>
            <a:r>
              <a:rPr lang="en-US" i="1" dirty="0"/>
              <a:t>)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i="1" dirty="0"/>
              <a:t>event(</a:t>
            </a:r>
            <a:r>
              <a:rPr lang="en-US" i="1" dirty="0" err="1"/>
              <a:t>endB</a:t>
            </a:r>
            <a:r>
              <a:rPr lang="en-US" i="1" dirty="0"/>
              <a:t>) ⇒ event(</a:t>
            </a:r>
            <a:r>
              <a:rPr lang="en-US" i="1" dirty="0" err="1"/>
              <a:t>beginA</a:t>
            </a:r>
            <a:r>
              <a:rPr lang="en-US" i="1" dirty="0"/>
              <a:t>) </a:t>
            </a:r>
            <a:r>
              <a:rPr lang="en-US" dirty="0"/>
              <a:t>nu sunt demonstrate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CryptoVerif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 </a:t>
            </a:r>
            <a:r>
              <a:rPr lang="en-US" dirty="0" err="1"/>
              <a:t>evidențiază</a:t>
            </a:r>
            <a:r>
              <a:rPr lang="en-US" dirty="0"/>
              <a:t> </a:t>
            </a:r>
            <a:r>
              <a:rPr lang="en-US" dirty="0" err="1"/>
              <a:t>vulnerabilitatea</a:t>
            </a:r>
            <a:r>
              <a:rPr lang="en-US" dirty="0"/>
              <a:t> </a:t>
            </a:r>
            <a:r>
              <a:rPr lang="en-US" dirty="0" err="1"/>
              <a:t>protocolului</a:t>
            </a:r>
            <a:r>
              <a:rPr lang="en-US" dirty="0"/>
              <a:t> la </a:t>
            </a:r>
            <a:r>
              <a:rPr lang="en-US" dirty="0" err="1"/>
              <a:t>atacuri</a:t>
            </a:r>
            <a:r>
              <a:rPr lang="en-US" dirty="0"/>
              <a:t> de tip „man-in-the-middle”.</a:t>
            </a:r>
            <a:endParaRPr lang="ro-RO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39A81-4C59-F7FB-EE3C-D3AD998E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401" y="1580050"/>
            <a:ext cx="7194550" cy="1828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0856C9-9F5E-69E2-3384-97E4BE0F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455" y="3686511"/>
            <a:ext cx="3256991" cy="2807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F63C7-5DE9-67BB-F83A-C3FFFAB0104C}"/>
              </a:ext>
            </a:extLst>
          </p:cNvPr>
          <p:cNvSpPr txBox="1"/>
          <p:nvPr/>
        </p:nvSpPr>
        <p:spPr>
          <a:xfrm>
            <a:off x="4881845" y="5847334"/>
            <a:ext cx="294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</a:rPr>
              <a:t>(Operational Semantics and Verification of Security Protocols - Cas Cremers, </a:t>
            </a:r>
            <a:r>
              <a:rPr lang="en-US" sz="1200" b="0" i="0" dirty="0" err="1">
                <a:effectLst/>
              </a:rPr>
              <a:t>Sjouke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Mauw</a:t>
            </a:r>
            <a:r>
              <a:rPr lang="en-US" sz="1200" b="0" i="0" dirty="0">
                <a:effectLst/>
              </a:rPr>
              <a:t>)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76624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F59D-64D5-2701-AD5D-5D9A4E3C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Needham-Schroeder-Lowe</a:t>
            </a:r>
            <a:endParaRPr lang="ro-R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460B8-2F36-86A3-862E-AECF4C6FB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7576155" cy="4249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Este o </a:t>
                </a:r>
                <a:r>
                  <a:rPr lang="en-US" b="1" dirty="0" err="1"/>
                  <a:t>va</a:t>
                </a:r>
                <a:r>
                  <a:rPr lang="ro-RO" b="1" dirty="0" err="1"/>
                  <a:t>riantă</a:t>
                </a:r>
                <a:r>
                  <a:rPr lang="ro-RO" b="1" dirty="0"/>
                  <a:t> corectată</a:t>
                </a:r>
                <a:r>
                  <a:rPr lang="ro-RO" dirty="0"/>
                  <a:t> a protocolului </a:t>
                </a:r>
                <a:r>
                  <a:rPr lang="ro-RO" dirty="0" err="1"/>
                  <a:t>Needham</a:t>
                </a:r>
                <a:r>
                  <a:rPr lang="ro-RO" dirty="0"/>
                  <a:t>-Schroeder cu chei publice, propusă de Gavin Lowe în 1995, pentru a elimina vulnerabilitatea de tip </a:t>
                </a:r>
                <a:r>
                  <a:rPr lang="ro-RO" b="1" dirty="0" err="1"/>
                  <a:t>man</a:t>
                </a:r>
                <a:r>
                  <a:rPr lang="ro-RO" b="1" dirty="0"/>
                  <a:t>-in-</a:t>
                </a:r>
                <a:r>
                  <a:rPr lang="ro-RO" b="1" dirty="0" err="1"/>
                  <a:t>the</a:t>
                </a:r>
                <a:r>
                  <a:rPr lang="ro-RO" b="1" dirty="0"/>
                  <a:t>-</a:t>
                </a:r>
                <a:r>
                  <a:rPr lang="ro-RO" b="1" dirty="0" err="1"/>
                  <a:t>middle</a:t>
                </a:r>
                <a:r>
                  <a:rPr lang="ro-RO" dirty="0"/>
                  <a:t> prezentă în versiunea originală.</a:t>
                </a:r>
              </a:p>
              <a:p>
                <a:r>
                  <a:rPr lang="ro-RO" dirty="0"/>
                  <a:t>Modificarea esențială constă în  includerea </a:t>
                </a:r>
                <a:r>
                  <a:rPr lang="ro-RO" b="1" dirty="0"/>
                  <a:t>identității inițiatorului (A) </a:t>
                </a:r>
                <a:r>
                  <a:rPr lang="ro-RO" dirty="0"/>
                  <a:t>în al doilea mesaj trimis de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o-RO" b="0" dirty="0"/>
                  <a:t> către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o-RO" dirty="0"/>
                  <a:t>, astfel: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b="1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ro-RO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d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𝐩𝐤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𝒑𝒌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ro-RO" b="1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𝒑𝒌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>
                  <a:buFont typeface="Wingdings 2" panose="05020102010507070707" pitchFamily="18" charset="2"/>
                  <a:buChar char=""/>
                </a:pPr>
                <a:r>
                  <a:rPr lang="en-US" dirty="0" err="1"/>
                  <a:t>Aceast</a:t>
                </a:r>
                <a:r>
                  <a:rPr lang="ro-RO" dirty="0"/>
                  <a:t>ă schimbare permite ca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o-RO" b="0" dirty="0"/>
                  <a:t> să verifice că mesajul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provine</a:t>
                </a:r>
                <a:r>
                  <a:rPr lang="en-US" b="0" dirty="0"/>
                  <a:t> </a:t>
                </a:r>
                <a:r>
                  <a:rPr lang="ro-RO" b="0" dirty="0"/>
                  <a:t>de la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o-RO" b="0" dirty="0"/>
                  <a:t>, iar atacatorul nu mai poate redirecționa mesajele fără a fi detectat.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460B8-2F36-86A3-862E-AECF4C6FB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7576155" cy="42492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1B3511-457C-4152-6804-DDCBF9078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735" y="1732449"/>
            <a:ext cx="2525065" cy="3792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825E2-4FA3-AA18-AC78-0890749FAFB0}"/>
              </a:ext>
            </a:extLst>
          </p:cNvPr>
          <p:cNvSpPr txBox="1"/>
          <p:nvPr/>
        </p:nvSpPr>
        <p:spPr>
          <a:xfrm>
            <a:off x="8485532" y="5600700"/>
            <a:ext cx="2703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Needham-Schroeder public-key authentication protocol</a:t>
            </a:r>
            <a:r>
              <a:rPr lang="en-US" sz="1200" b="0" i="0" dirty="0">
                <a:effectLst/>
              </a:rPr>
              <a:t> </a:t>
            </a:r>
            <a:endParaRPr lang="ro-RO" sz="1200" b="0" i="0" dirty="0">
              <a:effectLst/>
            </a:endParaRPr>
          </a:p>
          <a:p>
            <a:endParaRPr lang="ro-RO" sz="1200" dirty="0"/>
          </a:p>
          <a:p>
            <a:r>
              <a:rPr lang="en-US" sz="1200" b="0" i="0" dirty="0">
                <a:effectLst/>
              </a:rPr>
              <a:t>(Operational Semantics and Verification of Security Protocols - Cas Cremers, </a:t>
            </a:r>
            <a:r>
              <a:rPr lang="en-US" sz="1200" b="0" i="0" dirty="0" err="1">
                <a:effectLst/>
              </a:rPr>
              <a:t>Sjouke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Mauw</a:t>
            </a:r>
            <a:r>
              <a:rPr lang="en-US" sz="1200" b="0" i="0" dirty="0">
                <a:effectLst/>
              </a:rPr>
              <a:t>)</a:t>
            </a:r>
            <a:endParaRPr lang="ro-RO" sz="1200" dirty="0"/>
          </a:p>
        </p:txBody>
      </p:sp>
    </p:spTree>
    <p:extLst>
      <p:ext uri="{BB962C8B-B14F-4D97-AF65-F5344CB8AC3E}">
        <p14:creationId xmlns:p14="http://schemas.microsoft.com/office/powerpoint/2010/main" val="366825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5640C-99FA-CE21-E0ED-38A4C30B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err="1"/>
              <a:t>Needham</a:t>
            </a:r>
            <a:r>
              <a:rPr lang="ro-RO" b="1" dirty="0"/>
              <a:t>-Schroeder-Lowe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D1E9D-17E0-6EDB-DC8D-4A1EAA324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dirty="0"/>
                  <a:t>Modelarea matematică în </a:t>
                </a:r>
                <a:r>
                  <a:rPr lang="el-GR" dirty="0"/>
                  <a:t>π</a:t>
                </a:r>
                <a:r>
                  <a:rPr lang="ro-RO" dirty="0"/>
                  <a:t>-</a:t>
                </a:r>
                <a:r>
                  <a:rPr lang="ro-RO" dirty="0" err="1"/>
                  <a:t>calculus</a:t>
                </a:r>
                <a:r>
                  <a:rPr lang="ro-RO" dirty="0"/>
                  <a:t> este: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𝒑𝒓𝒐𝒄𝒆𝒔𝒔𝑰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𝒔𝒌𝑰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𝒑𝒌𝑹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𝝂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𝒐𝒖𝒕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𝒂𝒆𝒏𝒄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𝒑𝒂𝒊𝒓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𝒔𝒌𝑰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𝒑𝒌𝑹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𝒍𝒆𝒕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𝒂𝒅𝒆𝒄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𝒔𝒌𝑰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𝒕𝒉𝒆𝒏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𝒐𝒖𝒕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𝒂𝒆𝒏𝒄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𝒑𝒌𝑹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𝒆𝒍𝒔𝒆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𝒑𝒓𝒐𝒄𝒆𝒔𝒔𝑹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𝒔𝒌𝑹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𝒑𝒌𝑰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𝒍𝒆𝒕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𝒂𝒅𝒆𝒄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𝒔𝒌𝑹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𝝂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𝒐𝒖𝒕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𝒂𝒆𝒏𝒄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𝒑𝒂𝒊𝒓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𝒑𝒂𝒊𝒓</m:t>
                                  </m:r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𝒔𝒌𝑹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𝒑𝒌𝑰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𝒍𝒆𝒕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𝒂𝒅𝒆𝒄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𝒔𝒌𝑹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𝒕𝒉𝒆𝒏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𝒆𝒍𝒔𝒆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36900" indent="0">
                  <a:buNone/>
                </a:pPr>
                <a:endParaRPr lang="en-US" b="1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𝒑𝒓𝒐𝒄𝒆𝒔𝒔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𝒑𝒌𝑰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𝒑𝒌𝑹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𝒔𝒌𝑰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𝒔𝒌𝑹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𝒑𝒓𝒐𝒄𝒆𝒔𝒔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𝒔𝒌𝑰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𝒑𝒌𝑹</m:t>
                              </m:r>
                            </m:e>
                          </m:d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𝒑𝒓𝒐𝒄𝒆𝒔𝒔𝑹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𝒔𝒌𝑹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𝒑𝒌𝑰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3690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D1E9D-17E0-6EDB-DC8D-4A1EAA324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704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3ED7-91DC-F5BD-A6B8-34E179DA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Needham-Schroeder-Lowe</a:t>
            </a:r>
            <a:endParaRPr lang="ro-RO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6D336-DE86-3765-2124-CAE107A06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318" y="1942547"/>
            <a:ext cx="4748082" cy="4222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A7BAE-6D0A-01C2-C387-7EC4AE49CF8D}"/>
              </a:ext>
            </a:extLst>
          </p:cNvPr>
          <p:cNvSpPr txBox="1"/>
          <p:nvPr/>
        </p:nvSpPr>
        <p:spPr>
          <a:xfrm>
            <a:off x="913795" y="2727325"/>
            <a:ext cx="10353761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0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Toate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cele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4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proprietăți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autentificare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au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fost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demonstrate </a:t>
            </a:r>
            <a:r>
              <a:rPr lang="ro-RO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cu succes:</a:t>
            </a:r>
          </a:p>
          <a:p>
            <a:pPr marL="800100" lvl="2" indent="-30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event(</a:t>
            </a:r>
            <a:r>
              <a:rPr lang="en-US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endA</a:t>
            </a:r>
            <a:r>
              <a:rPr lang="en-US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 ⇒ event(</a:t>
            </a:r>
            <a:r>
              <a:rPr lang="en-US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beginB</a:t>
            </a:r>
            <a:r>
              <a:rPr lang="en-US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</a:t>
            </a:r>
            <a:endParaRPr lang="ro-RO" i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800100" lvl="2" indent="-30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event(</a:t>
            </a:r>
            <a:r>
              <a:rPr lang="en-US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endB</a:t>
            </a:r>
            <a:r>
              <a:rPr lang="en-US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 ⇒ event(</a:t>
            </a:r>
            <a:r>
              <a:rPr lang="en-US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beginA</a:t>
            </a:r>
            <a:r>
              <a:rPr lang="en-US" i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</a:t>
            </a:r>
            <a:endParaRPr lang="ro-RO" i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800100" lvl="2" indent="-30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Versiunile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injective ale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celor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mai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sus (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previn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atacurile</a:t>
            </a:r>
            <a:r>
              <a:rPr lang="ro-RO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tip </a:t>
            </a:r>
            <a:r>
              <a:rPr lang="ro-RO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reply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</a:t>
            </a:r>
            <a:endParaRPr lang="ro-RO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0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Corecția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propusă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Lowe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elimină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vulnerabilitățile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protocolului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original,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asigurând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autentificare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sigură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între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participanți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</a:t>
            </a:r>
            <a:endParaRPr lang="ro-RO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05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38669-B87F-48D5-909B-132CA65B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Bibliografie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6858-961D-C5BB-520B-673C2CB7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>
                <a:hlinkClick r:id="rId2"/>
              </a:rPr>
              <a:t>CryptoVerif</a:t>
            </a:r>
            <a:r>
              <a:rPr lang="ro-RO" dirty="0">
                <a:hlinkClick r:id="rId2"/>
              </a:rPr>
              <a:t>: </a:t>
            </a:r>
            <a:r>
              <a:rPr lang="ro-RO" dirty="0" err="1">
                <a:hlinkClick r:id="rId2"/>
              </a:rPr>
              <a:t>Computationally</a:t>
            </a:r>
            <a:r>
              <a:rPr lang="ro-RO" dirty="0">
                <a:hlinkClick r:id="rId2"/>
              </a:rPr>
              <a:t> Sound </a:t>
            </a:r>
            <a:r>
              <a:rPr lang="ro-RO" dirty="0" err="1">
                <a:hlinkClick r:id="rId2"/>
              </a:rPr>
              <a:t>Cryptographic</a:t>
            </a:r>
            <a:r>
              <a:rPr lang="ro-RO" dirty="0">
                <a:hlinkClick r:id="rId2"/>
              </a:rPr>
              <a:t> Protocol </a:t>
            </a:r>
            <a:r>
              <a:rPr lang="ro-RO" dirty="0" err="1">
                <a:hlinkClick r:id="rId2"/>
              </a:rPr>
              <a:t>Verifier</a:t>
            </a:r>
            <a:r>
              <a:rPr lang="ro-RO" dirty="0">
                <a:hlinkClick r:id="rId2"/>
              </a:rPr>
              <a:t> </a:t>
            </a:r>
            <a:r>
              <a:rPr lang="ro-RO" dirty="0" err="1">
                <a:hlinkClick r:id="rId2"/>
              </a:rPr>
              <a:t>User</a:t>
            </a:r>
            <a:r>
              <a:rPr lang="ro-RO" dirty="0">
                <a:hlinkClick r:id="rId2"/>
              </a:rPr>
              <a:t> Manual</a:t>
            </a:r>
            <a:endParaRPr lang="ro-RO" dirty="0"/>
          </a:p>
          <a:p>
            <a:r>
              <a:rPr lang="ro-RO" dirty="0" err="1">
                <a:hlinkClick r:id="rId3"/>
              </a:rPr>
              <a:t>ProVerif</a:t>
            </a:r>
            <a:r>
              <a:rPr lang="ro-RO" dirty="0">
                <a:hlinkClick r:id="rId3"/>
              </a:rPr>
              <a:t>: Automatic </a:t>
            </a:r>
            <a:r>
              <a:rPr lang="ro-RO" dirty="0" err="1">
                <a:hlinkClick r:id="rId3"/>
              </a:rPr>
              <a:t>Cryptographic</a:t>
            </a:r>
            <a:r>
              <a:rPr lang="ro-RO" dirty="0">
                <a:hlinkClick r:id="rId3"/>
              </a:rPr>
              <a:t> Protocol </a:t>
            </a:r>
            <a:r>
              <a:rPr lang="ro-RO" dirty="0" err="1">
                <a:hlinkClick r:id="rId3"/>
              </a:rPr>
              <a:t>Verifier</a:t>
            </a:r>
            <a:r>
              <a:rPr lang="ro-RO" dirty="0">
                <a:hlinkClick r:id="rId3"/>
              </a:rPr>
              <a:t> </a:t>
            </a:r>
            <a:r>
              <a:rPr lang="ro-RO" dirty="0" err="1">
                <a:hlinkClick r:id="rId3"/>
              </a:rPr>
              <a:t>User</a:t>
            </a:r>
            <a:r>
              <a:rPr lang="ro-RO" dirty="0">
                <a:hlinkClick r:id="rId3"/>
              </a:rPr>
              <a:t> Manual </a:t>
            </a:r>
            <a:r>
              <a:rPr lang="ro-RO" dirty="0" err="1">
                <a:hlinkClick r:id="rId3"/>
              </a:rPr>
              <a:t>and</a:t>
            </a:r>
            <a:r>
              <a:rPr lang="ro-RO" dirty="0">
                <a:hlinkClick r:id="rId3"/>
              </a:rPr>
              <a:t> </a:t>
            </a:r>
            <a:r>
              <a:rPr lang="ro-RO" dirty="0" err="1">
                <a:hlinkClick r:id="rId3"/>
              </a:rPr>
              <a:t>Tutorial</a:t>
            </a:r>
            <a:endParaRPr lang="ro-RO" dirty="0"/>
          </a:p>
          <a:p>
            <a:r>
              <a:rPr lang="en-US" dirty="0">
                <a:hlinkClick r:id="rId4"/>
              </a:rPr>
              <a:t>Sequences of Games: A Tool for Taming Complexity in Security Proofs</a:t>
            </a:r>
            <a:endParaRPr lang="ro-RO" dirty="0"/>
          </a:p>
          <a:p>
            <a:r>
              <a:rPr lang="ro-RO" dirty="0">
                <a:hlinkClick r:id="rId5"/>
              </a:rPr>
              <a:t>https://bblanche.gitlabpages.inria.fr/cryptoverif//tutorial/cryptoverif.pdf</a:t>
            </a:r>
            <a:endParaRPr lang="ro-RO" dirty="0"/>
          </a:p>
          <a:p>
            <a:r>
              <a:rPr lang="ro-RO" dirty="0" err="1"/>
              <a:t>Operational</a:t>
            </a:r>
            <a:r>
              <a:rPr lang="ro-RO" dirty="0"/>
              <a:t> </a:t>
            </a:r>
            <a:r>
              <a:rPr lang="ro-RO" dirty="0" err="1"/>
              <a:t>Sematics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Verification</a:t>
            </a:r>
            <a:r>
              <a:rPr lang="ro-RO" dirty="0"/>
              <a:t> of </a:t>
            </a:r>
            <a:r>
              <a:rPr lang="ro-RO" dirty="0" err="1"/>
              <a:t>Security</a:t>
            </a:r>
            <a:r>
              <a:rPr lang="ro-RO" dirty="0"/>
              <a:t> </a:t>
            </a:r>
            <a:r>
              <a:rPr lang="ro-RO" dirty="0" err="1"/>
              <a:t>Protocols</a:t>
            </a:r>
            <a:r>
              <a:rPr lang="ro-RO" dirty="0"/>
              <a:t>, </a:t>
            </a:r>
            <a:r>
              <a:rPr lang="ro-RO" i="1" dirty="0" err="1"/>
              <a:t>Cas</a:t>
            </a:r>
            <a:r>
              <a:rPr lang="ro-RO" i="1" dirty="0"/>
              <a:t> </a:t>
            </a:r>
            <a:r>
              <a:rPr lang="ro-RO" i="1" dirty="0" err="1"/>
              <a:t>Cremers</a:t>
            </a:r>
            <a:r>
              <a:rPr lang="ro-RO" i="1" dirty="0"/>
              <a:t>, </a:t>
            </a:r>
            <a:r>
              <a:rPr lang="ro-RO" i="1" dirty="0" err="1"/>
              <a:t>Sjouke</a:t>
            </a:r>
            <a:r>
              <a:rPr lang="ro-RO" i="1" dirty="0"/>
              <a:t> </a:t>
            </a:r>
            <a:r>
              <a:rPr lang="ro-RO" i="1" dirty="0" err="1"/>
              <a:t>Mauw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1089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2822-3339-A103-DE1B-9CFFB78C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Ce este </a:t>
            </a:r>
            <a:r>
              <a:rPr lang="ro-RO" b="1" dirty="0" err="1"/>
              <a:t>CryptoVerif</a:t>
            </a:r>
            <a:r>
              <a:rPr lang="ro-RO" b="1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60A32-11F9-B9BA-959B-1261BEDBE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Instrument automat pentru verificarea protocoalelor criptografice, dezvoltat de către </a:t>
            </a:r>
            <a:r>
              <a:rPr lang="ro-RO" dirty="0" err="1"/>
              <a:t>Bruno</a:t>
            </a:r>
            <a:r>
              <a:rPr lang="ro-RO" dirty="0"/>
              <a:t> </a:t>
            </a:r>
            <a:r>
              <a:rPr lang="ro-RO" dirty="0" err="1"/>
              <a:t>Blanchet</a:t>
            </a:r>
            <a:r>
              <a:rPr lang="en-US" dirty="0"/>
              <a:t>, Pierre </a:t>
            </a:r>
            <a:r>
              <a:rPr lang="en-US" dirty="0" err="1"/>
              <a:t>Boutry</a:t>
            </a:r>
            <a:r>
              <a:rPr lang="en-US" dirty="0"/>
              <a:t>, David </a:t>
            </a:r>
            <a:r>
              <a:rPr lang="en-US" dirty="0" err="1"/>
              <a:t>Cadé</a:t>
            </a:r>
            <a:r>
              <a:rPr lang="en-US" dirty="0"/>
              <a:t>, Christian </a:t>
            </a:r>
            <a:r>
              <a:rPr lang="en-US" dirty="0" err="1"/>
              <a:t>Doczkal</a:t>
            </a:r>
            <a:r>
              <a:rPr lang="en-US" dirty="0"/>
              <a:t>, Aymeric Fromherz, Charlie </a:t>
            </a:r>
            <a:r>
              <a:rPr lang="en-US" dirty="0" err="1"/>
              <a:t>Jacomme</a:t>
            </a:r>
            <a:r>
              <a:rPr lang="en-US" dirty="0"/>
              <a:t>, Benjamin Lipp </a:t>
            </a:r>
            <a:r>
              <a:rPr lang="ro-RO" dirty="0"/>
              <a:t>și </a:t>
            </a:r>
            <a:r>
              <a:rPr lang="en-US" dirty="0"/>
              <a:t>Pierre-Yves Strub</a:t>
            </a:r>
            <a:r>
              <a:rPr lang="ro-RO" dirty="0"/>
              <a:t>.</a:t>
            </a:r>
          </a:p>
          <a:p>
            <a:r>
              <a:rPr lang="ro-RO" dirty="0"/>
              <a:t>Funcționează în modelul </a:t>
            </a:r>
            <a:r>
              <a:rPr lang="ro-RO" b="1" dirty="0"/>
              <a:t>computațional</a:t>
            </a:r>
            <a:r>
              <a:rPr lang="ro-RO" dirty="0"/>
              <a:t>, nu simbolic.</a:t>
            </a:r>
          </a:p>
          <a:p>
            <a:r>
              <a:rPr lang="ro-RO" dirty="0"/>
              <a:t>Bazat pe demonstrații prin jocuri (</a:t>
            </a:r>
            <a:r>
              <a:rPr lang="ro-RO" b="1" dirty="0"/>
              <a:t>game-</a:t>
            </a:r>
            <a:r>
              <a:rPr lang="ro-RO" b="1" dirty="0" err="1"/>
              <a:t>based</a:t>
            </a:r>
            <a:r>
              <a:rPr lang="ro-RO" b="1" dirty="0"/>
              <a:t> </a:t>
            </a:r>
            <a:r>
              <a:rPr lang="ro-RO" b="1" dirty="0" err="1"/>
              <a:t>security</a:t>
            </a:r>
            <a:r>
              <a:rPr lang="ro-RO" dirty="0"/>
              <a:t>).</a:t>
            </a:r>
          </a:p>
          <a:p>
            <a:r>
              <a:rPr lang="ro-RO" dirty="0"/>
              <a:t>Analizează protocoale descrise într-un formalism matematic bazat pe </a:t>
            </a:r>
            <a:r>
              <a:rPr lang="el-GR" dirty="0">
                <a:latin typeface="Aptos Narrow" panose="020B0004020202020204" pitchFamily="34" charset="0"/>
              </a:rPr>
              <a:t>π</a:t>
            </a:r>
            <a:r>
              <a:rPr lang="ro-RO" dirty="0">
                <a:latin typeface="Aptos Narrow" panose="020B0004020202020204" pitchFamily="34" charset="0"/>
              </a:rPr>
              <a:t>-</a:t>
            </a:r>
            <a:r>
              <a:rPr lang="ro-RO" dirty="0" err="1">
                <a:latin typeface="Aptos Narrow" panose="020B0004020202020204" pitchFamily="34" charset="0"/>
              </a:rPr>
              <a:t>calculus</a:t>
            </a:r>
            <a:r>
              <a:rPr lang="ro-RO" dirty="0">
                <a:latin typeface="Aptos Narrow" panose="020B0004020202020204" pitchFamily="34" charset="0"/>
              </a:rPr>
              <a:t>.</a:t>
            </a:r>
          </a:p>
          <a:p>
            <a:r>
              <a:rPr lang="ro-RO" dirty="0"/>
              <a:t>Proprietăți de securitate verificate:</a:t>
            </a:r>
          </a:p>
          <a:p>
            <a:pPr lvl="1"/>
            <a:r>
              <a:rPr lang="ro-RO" b="1" dirty="0" err="1"/>
              <a:t>Secrecy</a:t>
            </a:r>
            <a:r>
              <a:rPr lang="ro-RO" b="1" dirty="0"/>
              <a:t> </a:t>
            </a:r>
            <a:r>
              <a:rPr lang="ro-RO" dirty="0"/>
              <a:t>– adversarul nu poate afla o valoare secretă (ex: </a:t>
            </a:r>
            <a:r>
              <a:rPr lang="ro-RO" dirty="0" err="1"/>
              <a:t>nonce</a:t>
            </a:r>
            <a:r>
              <a:rPr lang="ro-RO" dirty="0"/>
              <a:t>, cheie)</a:t>
            </a:r>
          </a:p>
          <a:p>
            <a:pPr lvl="1"/>
            <a:r>
              <a:rPr lang="ro-RO" b="1" dirty="0" err="1"/>
              <a:t>Authentication</a:t>
            </a:r>
            <a:r>
              <a:rPr lang="ro-RO" b="1" dirty="0"/>
              <a:t> </a:t>
            </a:r>
            <a:r>
              <a:rPr lang="ro-RO" dirty="0"/>
              <a:t>– un participant confirmă identitatea celuilalt</a:t>
            </a:r>
          </a:p>
          <a:p>
            <a:pPr lvl="1"/>
            <a:r>
              <a:rPr lang="ro-RO" b="1" dirty="0" err="1"/>
              <a:t>Integrity</a:t>
            </a:r>
            <a:r>
              <a:rPr lang="ro-RO" b="1" dirty="0"/>
              <a:t> </a:t>
            </a:r>
            <a:r>
              <a:rPr lang="ro-RO" dirty="0"/>
              <a:t>– mesajul nu a fost modificat.</a:t>
            </a:r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210251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F8D3-88EF-625E-189F-7E7122C8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Modelul computațional </a:t>
            </a:r>
            <a:r>
              <a:rPr lang="ro-RO" b="1" dirty="0" err="1"/>
              <a:t>vs</a:t>
            </a:r>
            <a:r>
              <a:rPr lang="ro-RO" b="1" dirty="0"/>
              <a:t> simbolic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E8D5C3-3419-0968-FC11-87798041A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314162"/>
              </p:ext>
            </p:extLst>
          </p:nvPr>
        </p:nvGraphicFramePr>
        <p:xfrm>
          <a:off x="1443914" y="2489200"/>
          <a:ext cx="9293524" cy="18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045">
                  <a:extLst>
                    <a:ext uri="{9D8B030D-6E8A-4147-A177-3AD203B41FA5}">
                      <a16:colId xmlns:a16="http://schemas.microsoft.com/office/drawing/2014/main" val="3551970201"/>
                    </a:ext>
                  </a:extLst>
                </a:gridCol>
                <a:gridCol w="3272287">
                  <a:extLst>
                    <a:ext uri="{9D8B030D-6E8A-4147-A177-3AD203B41FA5}">
                      <a16:colId xmlns:a16="http://schemas.microsoft.com/office/drawing/2014/main" val="2431532447"/>
                    </a:ext>
                  </a:extLst>
                </a:gridCol>
                <a:gridCol w="4221192">
                  <a:extLst>
                    <a:ext uri="{9D8B030D-6E8A-4147-A177-3AD203B41FA5}">
                      <a16:colId xmlns:a16="http://schemas.microsoft.com/office/drawing/2014/main" val="420826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o-RO" sz="2000" b="1" dirty="0"/>
                        <a:t>Caracteristică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b="1" dirty="0"/>
                        <a:t>Model Simbolic (ex: </a:t>
                      </a:r>
                      <a:r>
                        <a:rPr lang="ro-RO" b="1" dirty="0" err="1"/>
                        <a:t>ProVerif</a:t>
                      </a:r>
                      <a:r>
                        <a:rPr lang="ro-RO" b="1" dirty="0"/>
                        <a:t>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b="1" dirty="0"/>
                        <a:t>Model Computațional (ex: </a:t>
                      </a:r>
                      <a:r>
                        <a:rPr lang="ro-RO" b="1" dirty="0" err="1"/>
                        <a:t>CryptoVerif</a:t>
                      </a:r>
                      <a:r>
                        <a:rPr lang="ro-RO" b="1" dirty="0"/>
                        <a:t>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88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Primitive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Perfecte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Bazate pe presupuneri reale (ex: IND-CPA)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3611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Adversar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Abstract, atotputernic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Limitat computațional (PPT)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439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Tip de analiză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Abstractă (</a:t>
                      </a:r>
                      <a:r>
                        <a:rPr lang="ro-RO" sz="1700" dirty="0" err="1"/>
                        <a:t>Dolev-Yao</a:t>
                      </a:r>
                      <a:r>
                        <a:rPr lang="ro-RO" sz="17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Computațională (game-</a:t>
                      </a:r>
                      <a:r>
                        <a:rPr lang="ro-RO" sz="1700" dirty="0" err="1"/>
                        <a:t>based</a:t>
                      </a:r>
                      <a:r>
                        <a:rPr lang="ro-RO" sz="17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38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Garanții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Abstracte, fals-pozitive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700" dirty="0"/>
                        <a:t>Concrete, apropiate de realitate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804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19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9235-84CF-259C-8006-7CD6A160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b="1" dirty="0"/>
              <a:t>Securitate bazată pe jocuri</a:t>
            </a:r>
            <a:br>
              <a:rPr lang="ro-RO" b="1" dirty="0"/>
            </a:br>
            <a:r>
              <a:rPr lang="ro-RO" b="1" dirty="0"/>
              <a:t>(Game-</a:t>
            </a:r>
            <a:r>
              <a:rPr lang="ro-RO" b="1" dirty="0" err="1"/>
              <a:t>based</a:t>
            </a:r>
            <a:r>
              <a:rPr lang="ro-RO" b="1" dirty="0"/>
              <a:t> </a:t>
            </a:r>
            <a:r>
              <a:rPr lang="ro-RO" b="1" dirty="0" err="1"/>
              <a:t>security</a:t>
            </a:r>
            <a:r>
              <a:rPr lang="ro-RO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4C0C3-FEC0-CC40-854A-81C769969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92799"/>
            <a:ext cx="6499171" cy="40587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Game-Based Security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metodă</a:t>
            </a:r>
            <a:r>
              <a:rPr lang="en-US" dirty="0"/>
              <a:t> de </a:t>
            </a:r>
            <a:r>
              <a:rPr lang="en-US" dirty="0" err="1"/>
              <a:t>formalizare</a:t>
            </a:r>
            <a:r>
              <a:rPr lang="en-US" dirty="0"/>
              <a:t> a </a:t>
            </a:r>
            <a:r>
              <a:rPr lang="en-US" dirty="0" err="1"/>
              <a:t>securității</a:t>
            </a:r>
            <a:r>
              <a:rPr lang="en-US" dirty="0"/>
              <a:t> </a:t>
            </a:r>
            <a:r>
              <a:rPr lang="en-US" dirty="0" err="1"/>
              <a:t>criptografice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modelarea</a:t>
            </a:r>
            <a:r>
              <a:rPr lang="en-US" dirty="0"/>
              <a:t> </a:t>
            </a:r>
            <a:r>
              <a:rPr lang="en-US" dirty="0" err="1"/>
              <a:t>interacțiunii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un </a:t>
            </a:r>
            <a:r>
              <a:rPr lang="en-US" dirty="0" err="1"/>
              <a:t>adversar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un </a:t>
            </a:r>
            <a:r>
              <a:rPr lang="en-US" dirty="0" err="1"/>
              <a:t>sistem</a:t>
            </a:r>
            <a:r>
              <a:rPr lang="en-US" dirty="0"/>
              <a:t> ca un </a:t>
            </a:r>
            <a:r>
              <a:rPr lang="en-US" dirty="0" err="1"/>
              <a:t>joc</a:t>
            </a:r>
            <a:r>
              <a:rPr lang="en-US" dirty="0"/>
              <a:t>.</a:t>
            </a:r>
            <a:endParaRPr lang="ro-RO" dirty="0"/>
          </a:p>
          <a:p>
            <a:r>
              <a:rPr lang="en-US" dirty="0"/>
              <a:t>Un </a:t>
            </a:r>
            <a:r>
              <a:rPr lang="en-US" dirty="0" err="1"/>
              <a:t>joc</a:t>
            </a:r>
            <a:r>
              <a:rPr lang="en-US" dirty="0"/>
              <a:t> </a:t>
            </a:r>
            <a:r>
              <a:rPr lang="en-US" dirty="0" err="1"/>
              <a:t>criptografic</a:t>
            </a:r>
            <a:r>
              <a:rPr lang="en-US" dirty="0"/>
              <a:t> </a:t>
            </a:r>
            <a:r>
              <a:rPr lang="en-US" dirty="0" err="1"/>
              <a:t>implică</a:t>
            </a:r>
            <a:r>
              <a:rPr lang="en-US" dirty="0"/>
              <a:t> un </a:t>
            </a:r>
            <a:r>
              <a:rPr lang="en-US" b="1" dirty="0"/>
              <a:t>challenger</a:t>
            </a:r>
            <a:r>
              <a:rPr lang="en-US" dirty="0"/>
              <a:t> (</a:t>
            </a:r>
            <a:r>
              <a:rPr lang="en-US" dirty="0" err="1"/>
              <a:t>provocator</a:t>
            </a:r>
            <a:r>
              <a:rPr lang="en-US" dirty="0"/>
              <a:t>) </a:t>
            </a:r>
            <a:r>
              <a:rPr lang="en-US" dirty="0" err="1"/>
              <a:t>și</a:t>
            </a:r>
            <a:r>
              <a:rPr lang="en-US" dirty="0"/>
              <a:t> un </a:t>
            </a:r>
            <a:r>
              <a:rPr lang="en-US" b="1" dirty="0" err="1"/>
              <a:t>adversar</a:t>
            </a:r>
            <a:r>
              <a:rPr lang="en-US" dirty="0"/>
              <a:t>. Challenger-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definește</a:t>
            </a:r>
            <a:r>
              <a:rPr lang="en-US" dirty="0"/>
              <a:t> </a:t>
            </a:r>
            <a:r>
              <a:rPr lang="en-US" dirty="0" err="1"/>
              <a:t>regulile</a:t>
            </a:r>
            <a:r>
              <a:rPr lang="en-US" dirty="0"/>
              <a:t> </a:t>
            </a:r>
            <a:r>
              <a:rPr lang="en-US" dirty="0" err="1"/>
              <a:t>jocului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adversarului</a:t>
            </a:r>
            <a:r>
              <a:rPr lang="en-US" dirty="0"/>
              <a:t> </a:t>
            </a:r>
            <a:r>
              <a:rPr lang="en-US" dirty="0" err="1"/>
              <a:t>acces</a:t>
            </a:r>
            <a:r>
              <a:rPr lang="en-US" dirty="0"/>
              <a:t> la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oracole</a:t>
            </a:r>
            <a:r>
              <a:rPr lang="en-US" dirty="0"/>
              <a:t> (</a:t>
            </a:r>
            <a:r>
              <a:rPr lang="en-US" dirty="0" err="1"/>
              <a:t>funcții</a:t>
            </a:r>
            <a:r>
              <a:rPr lang="en-US" dirty="0"/>
              <a:t>)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informații</a:t>
            </a:r>
            <a:r>
              <a:rPr lang="en-US" dirty="0"/>
              <a:t>. </a:t>
            </a:r>
            <a:r>
              <a:rPr lang="en-US" dirty="0" err="1"/>
              <a:t>Adversarul</a:t>
            </a:r>
            <a:r>
              <a:rPr lang="en-US" dirty="0"/>
              <a:t> </a:t>
            </a:r>
            <a:r>
              <a:rPr lang="en-US" dirty="0" err="1"/>
              <a:t>interacționează</a:t>
            </a:r>
            <a:r>
              <a:rPr lang="en-US" dirty="0"/>
              <a:t> cu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oracole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încercarea</a:t>
            </a:r>
            <a:r>
              <a:rPr lang="en-US" dirty="0"/>
              <a:t> de a </a:t>
            </a:r>
            <a:r>
              <a:rPr lang="en-US" dirty="0" err="1"/>
              <a:t>îndeplini</a:t>
            </a:r>
            <a:r>
              <a:rPr lang="en-US" dirty="0"/>
              <a:t> un </a:t>
            </a:r>
            <a:r>
              <a:rPr lang="en-US" dirty="0" err="1"/>
              <a:t>obiectiv</a:t>
            </a:r>
            <a:r>
              <a:rPr lang="en-US" dirty="0"/>
              <a:t> specific,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distingerea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scenarii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recuperarea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informații</a:t>
            </a:r>
            <a:r>
              <a:rPr lang="en-US" dirty="0"/>
              <a:t> secrete.</a:t>
            </a:r>
            <a:endParaRPr lang="ro-RO" dirty="0"/>
          </a:p>
          <a:p>
            <a:r>
              <a:rPr lang="en-US" b="1" dirty="0" err="1"/>
              <a:t>Avantajul</a:t>
            </a:r>
            <a:r>
              <a:rPr lang="en-US" b="1" dirty="0"/>
              <a:t> </a:t>
            </a:r>
            <a:r>
              <a:rPr lang="en-US" b="1" dirty="0" err="1"/>
              <a:t>adversarului</a:t>
            </a:r>
            <a:r>
              <a:rPr lang="en-US" b="1" dirty="0"/>
              <a:t>:</a:t>
            </a:r>
            <a:r>
              <a:rPr lang="ro-RO" b="1" dirty="0"/>
              <a:t> </a:t>
            </a:r>
            <a:r>
              <a:rPr lang="en-US" dirty="0" err="1"/>
              <a:t>Diferența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probabilitatea</a:t>
            </a:r>
            <a:r>
              <a:rPr lang="en-US" dirty="0"/>
              <a:t> cu care </a:t>
            </a:r>
            <a:r>
              <a:rPr lang="en-US" dirty="0" err="1"/>
              <a:t>adversarul</a:t>
            </a:r>
            <a:r>
              <a:rPr lang="en-US" dirty="0"/>
              <a:t> </a:t>
            </a:r>
            <a:r>
              <a:rPr lang="en-US" dirty="0" err="1"/>
              <a:t>câștigă</a:t>
            </a:r>
            <a:r>
              <a:rPr lang="en-US" dirty="0"/>
              <a:t> </a:t>
            </a:r>
            <a:r>
              <a:rPr lang="en-US" dirty="0" err="1"/>
              <a:t>jocul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șansa</a:t>
            </a:r>
            <a:r>
              <a:rPr lang="en-US" dirty="0"/>
              <a:t> </a:t>
            </a:r>
            <a:r>
              <a:rPr lang="en-US" dirty="0" err="1"/>
              <a:t>alegerii</a:t>
            </a:r>
            <a:r>
              <a:rPr lang="en-US" dirty="0"/>
              <a:t> </a:t>
            </a:r>
            <a:r>
              <a:rPr lang="en-US" dirty="0" err="1"/>
              <a:t>aleatorii</a:t>
            </a:r>
            <a:r>
              <a:rPr lang="en-US" dirty="0"/>
              <a:t> (de </a:t>
            </a:r>
            <a:r>
              <a:rPr lang="en-US" dirty="0" err="1"/>
              <a:t>obicei</a:t>
            </a:r>
            <a:r>
              <a:rPr lang="en-US" dirty="0"/>
              <a:t> 50%). O </a:t>
            </a:r>
            <a:r>
              <a:rPr lang="en-US" dirty="0" err="1"/>
              <a:t>schemă</a:t>
            </a:r>
            <a:r>
              <a:rPr lang="en-US" dirty="0"/>
              <a:t> </a:t>
            </a:r>
            <a:r>
              <a:rPr lang="en-US" dirty="0" err="1"/>
              <a:t>criptografică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considerată</a:t>
            </a:r>
            <a:r>
              <a:rPr lang="en-US" dirty="0"/>
              <a:t> </a:t>
            </a:r>
            <a:r>
              <a:rPr lang="en-US" dirty="0" err="1"/>
              <a:t>sigură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avantaj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neglijabil</a:t>
            </a:r>
            <a:r>
              <a:rPr lang="en-US" dirty="0"/>
              <a:t>.</a:t>
            </a:r>
            <a:endParaRPr lang="ro-R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FC795-71D9-4B98-943D-F1813BD8C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339" y="2270768"/>
            <a:ext cx="3616211" cy="35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846F5-1DA8-FE1C-F271-349C0C14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48" y="444500"/>
            <a:ext cx="10681305" cy="970450"/>
          </a:xfrm>
        </p:spPr>
        <p:txBody>
          <a:bodyPr anchor="b">
            <a:normAutofit/>
          </a:bodyPr>
          <a:lstStyle/>
          <a:p>
            <a:r>
              <a:rPr lang="ro-RO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Ce este </a:t>
            </a:r>
            <a:r>
              <a:rPr lang="el-GR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π</a:t>
            </a:r>
            <a:r>
              <a:rPr lang="ro-RO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-</a:t>
            </a:r>
            <a:r>
              <a:rPr lang="ro-RO" b="1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calculus</a:t>
            </a:r>
            <a:r>
              <a:rPr lang="ro-RO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444E-4B7A-48AF-F8CA-8EF0B708F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626455" cy="44820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Clr>
                <a:schemeClr val="bg2"/>
              </a:buClr>
            </a:pPr>
            <a:r>
              <a:rPr lang="ro-RO" sz="1900" dirty="0">
                <a:solidFill>
                  <a:schemeClr val="bg2"/>
                </a:solidFill>
              </a:rPr>
              <a:t>Un model matematic pentru descrierea proceselor concurente care comunică prin mesaje.</a:t>
            </a:r>
          </a:p>
          <a:p>
            <a:pPr>
              <a:lnSpc>
                <a:spcPct val="90000"/>
              </a:lnSpc>
              <a:buClr>
                <a:schemeClr val="bg2"/>
              </a:buClr>
            </a:pPr>
            <a:r>
              <a:rPr lang="ro-RO" sz="1900" dirty="0">
                <a:solidFill>
                  <a:schemeClr val="bg2"/>
                </a:solidFill>
              </a:rPr>
              <a:t>Este folosit pentru a modela protocolul criptografic sub forma unor procese care trimit/recepționează mesaje.</a:t>
            </a:r>
          </a:p>
          <a:p>
            <a:pPr>
              <a:lnSpc>
                <a:spcPct val="90000"/>
              </a:lnSpc>
              <a:buClr>
                <a:schemeClr val="bg2"/>
              </a:buClr>
            </a:pPr>
            <a:r>
              <a:rPr lang="ro-RO" sz="1900" dirty="0" err="1">
                <a:solidFill>
                  <a:schemeClr val="bg2"/>
                </a:solidFill>
              </a:rPr>
              <a:t>CryptoVerif</a:t>
            </a:r>
            <a:r>
              <a:rPr lang="ro-RO" sz="1900" dirty="0">
                <a:solidFill>
                  <a:schemeClr val="bg2"/>
                </a:solidFill>
              </a:rPr>
              <a:t> folosește o variantă simplificată/extinsă a π-</a:t>
            </a:r>
            <a:r>
              <a:rPr lang="ro-RO" sz="1900" dirty="0" err="1">
                <a:solidFill>
                  <a:schemeClr val="bg2"/>
                </a:solidFill>
              </a:rPr>
              <a:t>calculus</a:t>
            </a:r>
            <a:r>
              <a:rPr lang="ro-RO" sz="1900" dirty="0">
                <a:solidFill>
                  <a:schemeClr val="bg2"/>
                </a:solidFill>
              </a:rPr>
              <a:t>, adaptată pentru criptografie.</a:t>
            </a:r>
          </a:p>
          <a:p>
            <a:pPr marL="36900" indent="0">
              <a:buNone/>
            </a:pPr>
            <a:endParaRPr lang="ro-RO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877D09-A012-B914-9F7C-8064C1BC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39" y="1732449"/>
            <a:ext cx="6642193" cy="3935498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A298B7E9-4EB4-7D82-4880-191D75561F9B}"/>
              </a:ext>
            </a:extLst>
          </p:cNvPr>
          <p:cNvSpPr txBox="1"/>
          <p:nvPr/>
        </p:nvSpPr>
        <p:spPr>
          <a:xfrm>
            <a:off x="4893639" y="5765800"/>
            <a:ext cx="6642192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2"/>
              </a:buClr>
              <a:buSzPct val="70000"/>
            </a:pP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ProVerif</a:t>
            </a:r>
            <a:r>
              <a:rPr lang="ro-RO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 2.05: Automatic </a:t>
            </a: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Cryptographic</a:t>
            </a:r>
            <a:r>
              <a:rPr lang="ro-RO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 Protocol </a:t>
            </a: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Verifier</a:t>
            </a:r>
            <a:r>
              <a:rPr lang="ro-RO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, </a:t>
            </a: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User</a:t>
            </a:r>
            <a:r>
              <a:rPr lang="ro-RO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 Manual </a:t>
            </a: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and</a:t>
            </a:r>
            <a:r>
              <a:rPr lang="ro-RO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 </a:t>
            </a: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Tutorial</a:t>
            </a:r>
            <a:r>
              <a:rPr lang="ro-RO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 - </a:t>
            </a: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Bruno</a:t>
            </a:r>
            <a:r>
              <a:rPr lang="ro-RO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 </a:t>
            </a: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Blanchet</a:t>
            </a:r>
            <a:r>
              <a:rPr lang="ro-RO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, Ben </a:t>
            </a: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Smyth</a:t>
            </a:r>
            <a:r>
              <a:rPr lang="ro-RO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, Vincent </a:t>
            </a: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Cheval</a:t>
            </a:r>
            <a:r>
              <a:rPr lang="ro-RO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, </a:t>
            </a: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and</a:t>
            </a:r>
            <a:r>
              <a:rPr lang="ro-RO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 Marc </a:t>
            </a:r>
            <a:r>
              <a:rPr lang="ro-RO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3"/>
              </a:rPr>
              <a:t>Sylvestre</a:t>
            </a:r>
            <a:endParaRPr lang="ro-RO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6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2"/>
              </a:buClr>
              <a:buSzPct val="70000"/>
            </a:pPr>
            <a:endParaRPr lang="ro-RO" sz="19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9855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7773-254F-FED5-451E-E402314C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One-Sided Secrecy (OSS)</a:t>
            </a:r>
            <a:endParaRPr lang="ro-R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921356-53E0-81D7-81E3-491F03823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6820505" cy="4058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Este </a:t>
                </a:r>
                <a:r>
                  <a:rPr lang="en-US" b="1" dirty="0"/>
                  <a:t>un </a:t>
                </a:r>
                <a:r>
                  <a:rPr lang="en-US" b="1" dirty="0" err="1"/>
                  <a:t>scenariu</a:t>
                </a:r>
                <a:r>
                  <a:rPr lang="ro-RO" b="1" dirty="0"/>
                  <a:t> criptografic simplu cu cheie publică</a:t>
                </a:r>
                <a:r>
                  <a:rPr lang="ro-RO" dirty="0"/>
                  <a:t>, folosit pentru a verifica dacă </a:t>
                </a:r>
                <a:r>
                  <a:rPr lang="ro-RO" b="1" dirty="0"/>
                  <a:t>un mesaj secret rămâne confidențial</a:t>
                </a:r>
                <a:r>
                  <a:rPr lang="ro-RO" dirty="0"/>
                  <a:t> atunci când este transmis criptat.</a:t>
                </a:r>
              </a:p>
              <a:p>
                <a:r>
                  <a:rPr lang="ro-RO" dirty="0"/>
                  <a:t>Modelul presupune că un participant trimite un mesaj criptat către un canal nesigur, iar adversarul </a:t>
                </a:r>
                <a:r>
                  <a:rPr lang="ro-RO" b="1" dirty="0"/>
                  <a:t>nu ar trebui să poată distinge </a:t>
                </a:r>
                <a:r>
                  <a:rPr lang="ro-RO" dirty="0"/>
                  <a:t>conținutul acestuia.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𝒑𝒌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>
                  <a:buFont typeface="Wingdings 2" panose="05020102010507070707" pitchFamily="18" charset="2"/>
                  <a:buChar char=""/>
                </a:pPr>
                <a:r>
                  <a:rPr lang="en-US" dirty="0" err="1"/>
                  <a:t>Modelarea</a:t>
                </a:r>
                <a:r>
                  <a:rPr lang="en-US" dirty="0"/>
                  <a:t> mate</a:t>
                </a:r>
                <a:r>
                  <a:rPr lang="ro-RO" dirty="0" err="1"/>
                  <a:t>matică</a:t>
                </a:r>
                <a:r>
                  <a:rPr lang="ro-RO" dirty="0"/>
                  <a:t> realizată prin π-</a:t>
                </a:r>
                <a:r>
                  <a:rPr lang="ro-RO" dirty="0" err="1"/>
                  <a:t>calculus</a:t>
                </a:r>
                <a:r>
                  <a:rPr lang="ro-RO" dirty="0"/>
                  <a:t> e</a:t>
                </a:r>
                <a:r>
                  <a:rPr lang="en-US" dirty="0" err="1"/>
                  <a:t>ste</a:t>
                </a:r>
                <a:r>
                  <a:rPr lang="en-US" dirty="0"/>
                  <a:t>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𝒑𝒓𝒐𝒄𝒆𝒔𝒔𝑰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𝒑𝒌𝑹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𝝂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𝒐𝒖𝒕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𝒂𝒆𝒏𝒄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𝒑𝒌𝑹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latin typeface="Aptos Narrow" panose="020B0004020202020204" pitchFamily="34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𝒑𝒓𝒐𝒄𝒆𝒔𝒔𝑹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𝒔𝒌𝑹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𝒔𝒕𝒓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𝒍𝒆𝒕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𝒔𝒅𝒆𝒄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𝒔𝒌𝑹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atin typeface="Aptos Narrow" panose="020B0004020202020204" pitchFamily="34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𝒑𝒓𝒐𝒄𝒆𝒔𝒔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𝒑𝒌𝑹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𝒔𝒌𝑹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𝒑𝒓𝒐𝒄𝒆𝒔𝒔𝑰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𝒑𝒌𝑹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𝒑𝒓𝒐𝒄𝒆𝒔𝒔𝑹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𝒔𝒌𝑹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Aptos Narrow" panose="020B0004020202020204" pitchFamily="34" charset="0"/>
                </a:endParaRPr>
              </a:p>
              <a:p>
                <a:pPr marL="36900" indent="0">
                  <a:buNone/>
                </a:pPr>
                <a:endParaRPr lang="ro-RO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921356-53E0-81D7-81E3-491F03823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6820505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A061C7C-CDDB-6691-435C-67EE08AB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50" y="1732449"/>
            <a:ext cx="3934374" cy="3562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CB624-3B55-1850-76B6-524CB0C3471E}"/>
              </a:ext>
            </a:extLst>
          </p:cNvPr>
          <p:cNvSpPr txBox="1"/>
          <p:nvPr/>
        </p:nvSpPr>
        <p:spPr>
          <a:xfrm>
            <a:off x="7734300" y="5437485"/>
            <a:ext cx="3934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b="0" i="0" dirty="0">
                <a:effectLst/>
              </a:rPr>
              <a:t>A </a:t>
            </a:r>
            <a:r>
              <a:rPr lang="en-US" sz="1200" b="0" i="0" dirty="0">
                <a:effectLst/>
              </a:rPr>
              <a:t>protocol with a correct and an incorrect claim </a:t>
            </a:r>
            <a:endParaRPr lang="ro-RO" sz="1200" b="0" i="0" dirty="0">
              <a:effectLst/>
            </a:endParaRPr>
          </a:p>
          <a:p>
            <a:endParaRPr lang="ro-RO" sz="1200" dirty="0"/>
          </a:p>
          <a:p>
            <a:r>
              <a:rPr lang="en-US" sz="1200" b="0" i="0" dirty="0">
                <a:effectLst/>
              </a:rPr>
              <a:t>(Operational Semantics and Verification of Security Protocols - Cas Cremers, </a:t>
            </a:r>
            <a:r>
              <a:rPr lang="en-US" sz="1200" b="0" i="0" dirty="0" err="1">
                <a:effectLst/>
              </a:rPr>
              <a:t>Sjouke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Mauw</a:t>
            </a:r>
            <a:r>
              <a:rPr lang="en-US" sz="1200" b="0" i="0" dirty="0">
                <a:effectLst/>
              </a:rPr>
              <a:t>)</a:t>
            </a:r>
            <a:endParaRPr lang="ro-RO" sz="1200" dirty="0"/>
          </a:p>
        </p:txBody>
      </p:sp>
    </p:spTree>
    <p:extLst>
      <p:ext uri="{BB962C8B-B14F-4D97-AF65-F5344CB8AC3E}">
        <p14:creationId xmlns:p14="http://schemas.microsoft.com/office/powerpoint/2010/main" val="230275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CC89-3165-714E-ADE7-CAB7416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524855" cy="970450"/>
          </a:xfrm>
        </p:spPr>
        <p:txBody>
          <a:bodyPr anchor="b">
            <a:noAutofit/>
          </a:bodyPr>
          <a:lstStyle/>
          <a:p>
            <a:pPr algn="l"/>
            <a:r>
              <a:rPr lang="en-US" b="1" dirty="0"/>
              <a:t>One-Sided Secrecy (OSS)</a:t>
            </a:r>
            <a:endParaRPr lang="ro-R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51CC5BA-5FD4-B207-F5DD-AA29FEF81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580050"/>
                <a:ext cx="3423255" cy="4058751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/>
                  <a:t>Pentru </a:t>
                </a:r>
                <a:r>
                  <a:rPr lang="en-US" dirty="0" err="1"/>
                  <a:t>fiecare</a:t>
                </a:r>
                <a:r>
                  <a:rPr lang="en-US" dirty="0"/>
                  <a:t> </a:t>
                </a:r>
                <a:r>
                  <a:rPr lang="ro-RO" dirty="0"/>
                  <a:t>agent care participă la protocol, există câte un proces asignat și un singur proces mare, care compune cele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o-RO" b="0" dirty="0"/>
                  <a:t> procese ale agenților.</a:t>
                </a:r>
              </a:p>
              <a:p>
                <a:r>
                  <a:rPr lang="ro-RO" b="0" dirty="0"/>
                  <a:t>În modelarea </a:t>
                </a:r>
                <a:r>
                  <a:rPr lang="ro-RO" b="0" dirty="0" err="1"/>
                  <a:t>CryptoVerif</a:t>
                </a:r>
                <a:r>
                  <a:rPr lang="ro-RO" b="0" dirty="0"/>
                  <a:t>, </a:t>
                </a:r>
                <a:r>
                  <a:rPr lang="ro-RO" dirty="0"/>
                  <a:t>se folosesc oracole în loc de canale.</a:t>
                </a:r>
                <a:endParaRPr lang="ro-RO" b="0" dirty="0"/>
              </a:p>
              <a:p>
                <a:endParaRPr lang="ro-RO" sz="1600" b="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51CC5BA-5FD4-B207-F5DD-AA29FEF81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580050"/>
                <a:ext cx="3423255" cy="40587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00DA1-AD54-E9A8-A140-E62B69010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90" y="4649299"/>
            <a:ext cx="3743755" cy="12573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A944F1-5A21-05E9-3FF4-FB5F76068370}"/>
              </a:ext>
            </a:extLst>
          </p:cNvPr>
          <p:cNvSpPr txBox="1"/>
          <p:nvPr/>
        </p:nvSpPr>
        <p:spPr>
          <a:xfrm>
            <a:off x="705337" y="5962920"/>
            <a:ext cx="366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 err="1">
                <a:hlinkClick r:id="rId6"/>
              </a:rPr>
              <a:t>CryptoVerif</a:t>
            </a:r>
            <a:r>
              <a:rPr lang="ro-RO" sz="1200" dirty="0">
                <a:hlinkClick r:id="rId6"/>
              </a:rPr>
              <a:t>: </a:t>
            </a:r>
            <a:r>
              <a:rPr lang="ro-RO" sz="1200" dirty="0" err="1">
                <a:hlinkClick r:id="rId6"/>
              </a:rPr>
              <a:t>Computationally</a:t>
            </a:r>
            <a:r>
              <a:rPr lang="ro-RO" sz="1200" dirty="0">
                <a:hlinkClick r:id="rId6"/>
              </a:rPr>
              <a:t> Sound </a:t>
            </a:r>
            <a:r>
              <a:rPr lang="ro-RO" sz="1200" dirty="0" err="1">
                <a:hlinkClick r:id="rId6"/>
              </a:rPr>
              <a:t>Cryptographic</a:t>
            </a:r>
            <a:r>
              <a:rPr lang="ro-RO" sz="1200" dirty="0">
                <a:hlinkClick r:id="rId6"/>
              </a:rPr>
              <a:t> Protocol </a:t>
            </a:r>
            <a:r>
              <a:rPr lang="ro-RO" sz="1200" dirty="0" err="1">
                <a:hlinkClick r:id="rId6"/>
              </a:rPr>
              <a:t>Verifier</a:t>
            </a:r>
            <a:r>
              <a:rPr lang="ro-RO" sz="1200" dirty="0">
                <a:hlinkClick r:id="rId6"/>
              </a:rPr>
              <a:t> </a:t>
            </a:r>
            <a:r>
              <a:rPr lang="ro-RO" sz="1200" dirty="0" err="1">
                <a:hlinkClick r:id="rId6"/>
              </a:rPr>
              <a:t>User</a:t>
            </a:r>
            <a:r>
              <a:rPr lang="ro-RO" sz="1200" dirty="0">
                <a:hlinkClick r:id="rId6"/>
              </a:rPr>
              <a:t> Manual - </a:t>
            </a:r>
            <a:r>
              <a:rPr lang="ro-RO" sz="1200" dirty="0" err="1">
                <a:hlinkClick r:id="rId6"/>
              </a:rPr>
              <a:t>Bruno</a:t>
            </a:r>
            <a:r>
              <a:rPr lang="ro-RO" sz="1200" dirty="0">
                <a:hlinkClick r:id="rId6"/>
              </a:rPr>
              <a:t> </a:t>
            </a:r>
            <a:r>
              <a:rPr lang="ro-RO" sz="1200" dirty="0" err="1">
                <a:hlinkClick r:id="rId6"/>
              </a:rPr>
              <a:t>Blanchet</a:t>
            </a:r>
            <a:r>
              <a:rPr lang="ro-RO" sz="1200" dirty="0">
                <a:hlinkClick r:id="rId6"/>
              </a:rPr>
              <a:t>, David </a:t>
            </a:r>
            <a:r>
              <a:rPr lang="ro-RO" sz="1200" dirty="0" err="1">
                <a:hlinkClick r:id="rId6"/>
              </a:rPr>
              <a:t>Cadé</a:t>
            </a:r>
            <a:r>
              <a:rPr lang="ro-RO" sz="1200" dirty="0">
                <a:hlinkClick r:id="rId6"/>
              </a:rPr>
              <a:t>, </a:t>
            </a:r>
            <a:r>
              <a:rPr lang="ro-RO" sz="1200" dirty="0" err="1">
                <a:hlinkClick r:id="rId6"/>
              </a:rPr>
              <a:t>and</a:t>
            </a:r>
            <a:r>
              <a:rPr lang="ro-RO" sz="1200" dirty="0">
                <a:hlinkClick r:id="rId6"/>
              </a:rPr>
              <a:t> Charlie </a:t>
            </a:r>
            <a:r>
              <a:rPr lang="ro-RO" sz="1200" dirty="0" err="1">
                <a:hlinkClick r:id="rId6"/>
              </a:rPr>
              <a:t>Jacomme</a:t>
            </a:r>
            <a:endParaRPr lang="ro-RO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84004A-8BD0-03B5-A28F-927E1250BD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298" y="0"/>
            <a:ext cx="7601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0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5DC1-BC7D-8F63-F929-97CE48AD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One-Sided Secrecy (OSS)</a:t>
            </a:r>
            <a:endParaRPr lang="ro-RO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B63FA-ED4B-246F-4454-A6FA7F6D7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352" y="2799249"/>
            <a:ext cx="7662398" cy="4058751"/>
          </a:xfrm>
        </p:spPr>
        <p:txBody>
          <a:bodyPr>
            <a:normAutofit lnSpcReduction="10000"/>
          </a:bodyPr>
          <a:lstStyle/>
          <a:p>
            <a:r>
              <a:rPr lang="ro-RO" dirty="0" err="1"/>
              <a:t>CryptoVerif</a:t>
            </a:r>
            <a:r>
              <a:rPr lang="ro-RO" dirty="0"/>
              <a:t> a identificat că evenimentul </a:t>
            </a:r>
            <a:r>
              <a:rPr lang="ro-RO" i="1" dirty="0" err="1"/>
              <a:t>send</a:t>
            </a:r>
            <a:r>
              <a:rPr lang="ro-RO" i="1" dirty="0"/>
              <a:t>(n) </a:t>
            </a:r>
            <a:r>
              <a:rPr lang="ro-RO" dirty="0"/>
              <a:t> este executat într-un proces (</a:t>
            </a:r>
            <a:r>
              <a:rPr lang="ro-RO" i="1" dirty="0" err="1"/>
              <a:t>OInit</a:t>
            </a:r>
            <a:r>
              <a:rPr lang="ro-RO" dirty="0"/>
              <a:t>), dar nu a putut demonstra că pentru orice astfel de eveniment există un eveniment </a:t>
            </a:r>
            <a:r>
              <a:rPr lang="ro-RO" i="1" dirty="0" err="1"/>
              <a:t>receive</a:t>
            </a:r>
            <a:r>
              <a:rPr lang="ro-RO" i="1" dirty="0"/>
              <a:t>(n)</a:t>
            </a:r>
            <a:r>
              <a:rPr lang="ro-RO" dirty="0"/>
              <a:t> corespunzător.</a:t>
            </a:r>
          </a:p>
          <a:p>
            <a:r>
              <a:rPr lang="ro-RO" dirty="0"/>
              <a:t>Acest eșec al demonstrației indică faptul că nu există o garanție formală că mesajul transmis (</a:t>
            </a:r>
            <a:r>
              <a:rPr lang="ro-RO" i="1" dirty="0" err="1"/>
              <a:t>send</a:t>
            </a:r>
            <a:r>
              <a:rPr lang="ro-RO" i="1" dirty="0"/>
              <a:t>(n)</a:t>
            </a:r>
            <a:r>
              <a:rPr lang="ro-RO" dirty="0"/>
              <a:t>) a fost decriptat cu succes de către partea receptoare (</a:t>
            </a:r>
            <a:r>
              <a:rPr lang="ro-RO" i="1" dirty="0" err="1"/>
              <a:t>receive</a:t>
            </a:r>
            <a:r>
              <a:rPr lang="ro-RO" i="1" dirty="0"/>
              <a:t>(n)</a:t>
            </a:r>
            <a:r>
              <a:rPr lang="ro-RO" dirty="0"/>
              <a:t>), întrucât protocolul modelat nu asigură în mod explicit această corelare în execuția adversarului.</a:t>
            </a:r>
          </a:p>
          <a:p>
            <a:r>
              <a:rPr lang="ro-RO" b="1" dirty="0"/>
              <a:t>Proprietatea de autentificare nu este garantată </a:t>
            </a:r>
            <a:r>
              <a:rPr lang="ro-RO" dirty="0"/>
              <a:t>în această modelare.</a:t>
            </a:r>
            <a:endParaRPr lang="en-US" dirty="0"/>
          </a:p>
          <a:p>
            <a:r>
              <a:rPr lang="ro-RO" dirty="0"/>
              <a:t>În cadrul verificării proprietății</a:t>
            </a:r>
            <a:r>
              <a:rPr lang="en-US" dirty="0"/>
              <a:t> </a:t>
            </a:r>
            <a:r>
              <a:rPr lang="ro-RO" i="1" dirty="0" err="1"/>
              <a:t>query</a:t>
            </a:r>
            <a:r>
              <a:rPr lang="ro-RO" i="1" dirty="0"/>
              <a:t> </a:t>
            </a:r>
            <a:r>
              <a:rPr lang="ro-RO" i="1" dirty="0" err="1"/>
              <a:t>secrecy</a:t>
            </a:r>
            <a:r>
              <a:rPr lang="ro-RO" i="1" dirty="0"/>
              <a:t> of n</a:t>
            </a:r>
            <a:r>
              <a:rPr lang="en-US" i="1" dirty="0"/>
              <a:t>, </a:t>
            </a:r>
            <a:r>
              <a:rPr lang="ro-RO" dirty="0" err="1"/>
              <a:t>CryptoVerif</a:t>
            </a:r>
            <a:r>
              <a:rPr lang="ro-RO" dirty="0"/>
              <a:t> a eșuat să dovedească faptul că </a:t>
            </a:r>
            <a:r>
              <a:rPr lang="ro-RO" dirty="0" err="1"/>
              <a:t>nonce-ul</a:t>
            </a:r>
            <a:r>
              <a:rPr lang="ro-RO" dirty="0"/>
              <a:t> </a:t>
            </a:r>
            <a:r>
              <a:rPr lang="ro-RO" i="1" dirty="0"/>
              <a:t>n</a:t>
            </a:r>
            <a:r>
              <a:rPr lang="ro-RO" dirty="0"/>
              <a:t> rămâne secret în fața unui adversar.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0341DC-F130-B533-FDE2-543F1E4E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352" y="1580050"/>
            <a:ext cx="8101804" cy="1118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71745-CB94-B77C-00AA-49E77324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156" y="2876585"/>
            <a:ext cx="2355850" cy="2178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74B374-A7AF-2B4C-E616-4B36EB1B6078}"/>
              </a:ext>
            </a:extLst>
          </p:cNvPr>
          <p:cNvSpPr txBox="1"/>
          <p:nvPr/>
        </p:nvSpPr>
        <p:spPr>
          <a:xfrm>
            <a:off x="8942684" y="5232658"/>
            <a:ext cx="2430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 attack on the secrecy claim of the responder role</a:t>
            </a:r>
          </a:p>
          <a:p>
            <a:endParaRPr lang="ro-RO" sz="1200" dirty="0"/>
          </a:p>
          <a:p>
            <a:r>
              <a:rPr lang="en-US" sz="1200" b="0" i="0" dirty="0">
                <a:effectLst/>
              </a:rPr>
              <a:t>(Operational Semantics and Verification of Security Protocols - Cas Cremers, </a:t>
            </a:r>
            <a:r>
              <a:rPr lang="en-US" sz="1200" b="0" i="0" dirty="0" err="1">
                <a:effectLst/>
              </a:rPr>
              <a:t>Sjouke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Mauw</a:t>
            </a:r>
            <a:r>
              <a:rPr lang="en-US" sz="1200" b="0" i="0" dirty="0">
                <a:effectLst/>
              </a:rPr>
              <a:t>)</a:t>
            </a:r>
            <a:endParaRPr lang="ro-RO" sz="1200" dirty="0"/>
          </a:p>
        </p:txBody>
      </p:sp>
    </p:spTree>
    <p:extLst>
      <p:ext uri="{BB962C8B-B14F-4D97-AF65-F5344CB8AC3E}">
        <p14:creationId xmlns:p14="http://schemas.microsoft.com/office/powerpoint/2010/main" val="104590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BEEB-DA50-87DB-61E0-F5DA8607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err="1"/>
              <a:t>Needham</a:t>
            </a:r>
            <a:r>
              <a:rPr lang="ro-RO" b="1" dirty="0"/>
              <a:t>-Schroeder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5CF69-0A32-EDAB-42E8-781A386E3E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079" y="1738425"/>
                <a:ext cx="7131821" cy="460858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ro-RO" dirty="0"/>
                  <a:t>Este un protocol de autentificare care permite </a:t>
                </a:r>
                <a:r>
                  <a:rPr lang="ro-RO" b="1" dirty="0"/>
                  <a:t>două entități (A și B) </a:t>
                </a:r>
                <a:r>
                  <a:rPr lang="ro-RO" dirty="0"/>
                  <a:t>să își confirme identitatea reciprocă prin schimb de mesaje criptate cu cheile lor publice.</a:t>
                </a:r>
              </a:p>
              <a:p>
                <a:r>
                  <a:rPr lang="ro-RO" dirty="0"/>
                  <a:t>Este format din 3 pași: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b="1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ro-RO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𝒑𝒌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𝒑𝒌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𝒑𝒌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>
                  <a:buFont typeface="Wingdings 2" panose="05020102010507070707" pitchFamily="18" charset="2"/>
                  <a:buChar char=""/>
                </a:pPr>
                <a:r>
                  <a:rPr lang="en-US" dirty="0" err="1"/>
                  <a:t>Unde</a:t>
                </a:r>
                <a:r>
                  <a:rPr lang="en-US" dirty="0"/>
                  <a:t>: </a:t>
                </a:r>
                <a:endParaRPr lang="ro-RO" dirty="0"/>
              </a:p>
              <a:p>
                <a:pPr lvl="1">
                  <a:buFont typeface="Wingdings 2" panose="05020102010507070707" pitchFamily="18" charset="2"/>
                  <a:buChar char="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ro-RO" dirty="0"/>
                  <a:t> sunt </a:t>
                </a:r>
                <a:r>
                  <a:rPr lang="ro-RO" dirty="0" err="1"/>
                  <a:t>nonce</a:t>
                </a:r>
                <a:r>
                  <a:rPr lang="ro-RO" dirty="0"/>
                  <a:t>-uri (valori </a:t>
                </a:r>
                <a:r>
                  <a:rPr lang="ro-RO" dirty="0" err="1"/>
                  <a:t>aleatoare</a:t>
                </a:r>
                <a:r>
                  <a:rPr lang="ro-RO" dirty="0"/>
                  <a:t>) generate de i și r</a:t>
                </a:r>
              </a:p>
              <a:p>
                <a:pPr lvl="1">
                  <a:buFont typeface="Wingdings 2" panose="05020102010507070707" pitchFamily="18" charset="2"/>
                  <a:buChar char="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𝑝𝑘𝑋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o-RO" dirty="0"/>
                  <a:t>reprezintă criptarea mesajului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o-RO" dirty="0"/>
                  <a:t> cu cheia publică a lui X</a:t>
                </a:r>
              </a:p>
              <a:p>
                <a:pPr>
                  <a:buFont typeface="Wingdings 2" panose="05020102010507070707" pitchFamily="18" charset="2"/>
                  <a:buChar char=""/>
                </a:pPr>
                <a:r>
                  <a:rPr lang="ro-RO" b="1" dirty="0"/>
                  <a:t>Scopul protocolului </a:t>
                </a:r>
                <a:r>
                  <a:rPr lang="ro-RO" dirty="0"/>
                  <a:t>este de a asigura </a:t>
                </a:r>
                <a:r>
                  <a:rPr lang="ro-RO" b="1" dirty="0"/>
                  <a:t>autentificarea bilaterală </a:t>
                </a:r>
                <a:r>
                  <a:rPr lang="ro-RO" dirty="0"/>
                  <a:t>și </a:t>
                </a:r>
                <a:r>
                  <a:rPr lang="ro-RO" b="1" dirty="0"/>
                  <a:t>confidențialitatea </a:t>
                </a:r>
                <a:r>
                  <a:rPr lang="ro-RO" b="1" dirty="0" err="1"/>
                  <a:t>nonce</a:t>
                </a:r>
                <a:r>
                  <a:rPr lang="ro-RO" b="1" dirty="0"/>
                  <a:t>-urilor</a:t>
                </a:r>
                <a:r>
                  <a:rPr lang="ro-RO" dirty="0"/>
                  <a:t>.</a:t>
                </a:r>
              </a:p>
              <a:p>
                <a:pPr>
                  <a:buFont typeface="Wingdings 2" panose="05020102010507070707" pitchFamily="18" charset="2"/>
                  <a:buChar char=""/>
                </a:pPr>
                <a:r>
                  <a:rPr lang="ro-RO" dirty="0"/>
                  <a:t>Această versiune este vulnerabilă la atacuri de tip </a:t>
                </a:r>
                <a:r>
                  <a:rPr lang="ro-RO" dirty="0" err="1"/>
                  <a:t>man</a:t>
                </a:r>
                <a:r>
                  <a:rPr lang="ro-RO" dirty="0"/>
                  <a:t>-in-</a:t>
                </a:r>
                <a:r>
                  <a:rPr lang="ro-RO" dirty="0" err="1"/>
                  <a:t>the</a:t>
                </a:r>
                <a:r>
                  <a:rPr lang="ro-RO" dirty="0"/>
                  <a:t>-</a:t>
                </a:r>
                <a:r>
                  <a:rPr lang="ro-RO" dirty="0" err="1"/>
                  <a:t>middle</a:t>
                </a:r>
                <a:r>
                  <a:rPr lang="ro-RO" dirty="0"/>
                  <a:t>, aspect identificat de Lowe în 1995.</a:t>
                </a:r>
                <a:endParaRPr lang="en-US" dirty="0"/>
              </a:p>
              <a:p>
                <a:pPr marL="3690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5CF69-0A32-EDAB-42E8-781A386E3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079" y="1738425"/>
                <a:ext cx="7131821" cy="460858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FC42B1A-6531-089D-4004-CEAA3492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969" y="1738425"/>
            <a:ext cx="3248336" cy="3637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F7A933-0F4A-A887-77AF-3F1F06EB2F5A}"/>
              </a:ext>
            </a:extLst>
          </p:cNvPr>
          <p:cNvSpPr txBox="1"/>
          <p:nvPr/>
        </p:nvSpPr>
        <p:spPr>
          <a:xfrm>
            <a:off x="8023352" y="5534117"/>
            <a:ext cx="3533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Needham-Schroeder public-key authentication protocol</a:t>
            </a:r>
            <a:r>
              <a:rPr lang="en-US" sz="1200" b="0" i="0" dirty="0">
                <a:effectLst/>
              </a:rPr>
              <a:t> </a:t>
            </a:r>
            <a:endParaRPr lang="ro-RO" sz="1200" b="0" i="0" dirty="0">
              <a:effectLst/>
            </a:endParaRPr>
          </a:p>
          <a:p>
            <a:endParaRPr lang="ro-RO" sz="1200" dirty="0"/>
          </a:p>
          <a:p>
            <a:r>
              <a:rPr lang="en-US" sz="1200" b="0" i="0" dirty="0">
                <a:effectLst/>
              </a:rPr>
              <a:t>(Operational Semantics and Verification of Security Protocols - Cas Cremers, </a:t>
            </a:r>
            <a:r>
              <a:rPr lang="en-US" sz="1200" b="0" i="0" dirty="0" err="1">
                <a:effectLst/>
              </a:rPr>
              <a:t>Sjouke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Mauw</a:t>
            </a:r>
            <a:r>
              <a:rPr lang="en-US" sz="1200" b="0" i="0" dirty="0">
                <a:effectLst/>
              </a:rPr>
              <a:t>)</a:t>
            </a:r>
            <a:endParaRPr lang="ro-RO" sz="1200" dirty="0"/>
          </a:p>
        </p:txBody>
      </p:sp>
    </p:spTree>
    <p:extLst>
      <p:ext uri="{BB962C8B-B14F-4D97-AF65-F5344CB8AC3E}">
        <p14:creationId xmlns:p14="http://schemas.microsoft.com/office/powerpoint/2010/main" val="4380478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536</TotalTime>
  <Words>1336</Words>
  <Application>Microsoft Office PowerPoint</Application>
  <PresentationFormat>Widescreen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 Narrow</vt:lpstr>
      <vt:lpstr>Calisto MT</vt:lpstr>
      <vt:lpstr>Cambria Math</vt:lpstr>
      <vt:lpstr>Wingdings 2</vt:lpstr>
      <vt:lpstr>Slate</vt:lpstr>
      <vt:lpstr>Modelarea protocoalelor în CryptoVerif</vt:lpstr>
      <vt:lpstr>Ce este CryptoVerif ?</vt:lpstr>
      <vt:lpstr>Modelul computațional vs simbolic</vt:lpstr>
      <vt:lpstr>Securitate bazată pe jocuri (Game-based security)</vt:lpstr>
      <vt:lpstr>Ce este π-calculus ?</vt:lpstr>
      <vt:lpstr>One-Sided Secrecy (OSS)</vt:lpstr>
      <vt:lpstr>One-Sided Secrecy (OSS)</vt:lpstr>
      <vt:lpstr>One-Sided Secrecy (OSS)</vt:lpstr>
      <vt:lpstr>Needham-Schroeder</vt:lpstr>
      <vt:lpstr>Needham-Schroeder</vt:lpstr>
      <vt:lpstr>Needham-Schroeder</vt:lpstr>
      <vt:lpstr>Needham-Schroeder-Lowe</vt:lpstr>
      <vt:lpstr>Needham-Schroeder-Lowe</vt:lpstr>
      <vt:lpstr>Needham-Schroeder-Lowe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ANA-IULIA STACI</dc:creator>
  <cp:lastModifiedBy>ANA-IULIA STACI</cp:lastModifiedBy>
  <cp:revision>1</cp:revision>
  <dcterms:created xsi:type="dcterms:W3CDTF">2025-05-01T17:00:18Z</dcterms:created>
  <dcterms:modified xsi:type="dcterms:W3CDTF">2025-05-06T18:48:25Z</dcterms:modified>
</cp:coreProperties>
</file>